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91" r:id="rId5"/>
    <p:sldId id="327" r:id="rId6"/>
    <p:sldId id="338" r:id="rId7"/>
    <p:sldId id="337" r:id="rId8"/>
    <p:sldId id="345" r:id="rId9"/>
    <p:sldId id="347" r:id="rId10"/>
    <p:sldId id="348" r:id="rId11"/>
    <p:sldId id="349" r:id="rId12"/>
    <p:sldId id="350" r:id="rId13"/>
    <p:sldId id="351" r:id="rId14"/>
    <p:sldId id="352" r:id="rId15"/>
    <p:sldId id="353" r:id="rId16"/>
    <p:sldId id="354" r:id="rId17"/>
    <p:sldId id="355" r:id="rId18"/>
    <p:sldId id="356" r:id="rId19"/>
    <p:sldId id="342" r:id="rId20"/>
    <p:sldId id="346" r:id="rId21"/>
    <p:sldId id="357" r:id="rId22"/>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6ED"/>
    <a:srgbClr val="FFFFFF"/>
    <a:srgbClr val="0067B9"/>
    <a:srgbClr val="002F6C"/>
    <a:srgbClr val="BA0C2F"/>
    <a:srgbClr val="E7E7E5"/>
    <a:srgbClr val="CFCDC9"/>
    <a:srgbClr val="6C6463"/>
    <a:srgbClr val="651D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2" autoAdjust="0"/>
    <p:restoredTop sz="94249" autoAdjust="0"/>
  </p:normalViewPr>
  <p:slideViewPr>
    <p:cSldViewPr snapToGrid="0" snapToObjects="1">
      <p:cViewPr varScale="1">
        <p:scale>
          <a:sx n="89" d="100"/>
          <a:sy n="89" d="100"/>
        </p:scale>
        <p:origin x="702" y="78"/>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0228E-49E7-43AA-AB9B-CC062C1B4ACE}" type="doc">
      <dgm:prSet loTypeId="urn:microsoft.com/office/officeart/2009/3/layout/CircleRelationship" loCatId="relationship" qsTypeId="urn:microsoft.com/office/officeart/2005/8/quickstyle/simple4" qsCatId="simple" csTypeId="urn:microsoft.com/office/officeart/2005/8/colors/colorful2" csCatId="colorful" phldr="1"/>
      <dgm:spPr/>
      <dgm:t>
        <a:bodyPr/>
        <a:lstStyle/>
        <a:p>
          <a:endParaRPr lang="en-PH"/>
        </a:p>
      </dgm:t>
    </dgm:pt>
    <dgm:pt modelId="{A867068E-DE72-4FCA-BF24-BC75E1B0D13F}">
      <dgm:prSet phldrT="[Text]" custT="1"/>
      <dgm:spPr/>
      <dgm:t>
        <a:bodyPr/>
        <a:lstStyle/>
        <a:p>
          <a:r>
            <a:rPr lang="en-US" sz="2800" dirty="0">
              <a:solidFill>
                <a:schemeClr val="tx1"/>
              </a:solidFill>
            </a:rPr>
            <a:t>Supporting Early Grade Reading</a:t>
          </a:r>
          <a:endParaRPr lang="en-PH" sz="2800" dirty="0">
            <a:solidFill>
              <a:schemeClr val="tx1"/>
            </a:solidFill>
          </a:endParaRPr>
        </a:p>
      </dgm:t>
    </dgm:pt>
    <dgm:pt modelId="{A51DB3FF-E906-4B1B-8D8B-DD85ECA01AC3}" type="parTrans" cxnId="{CA28DC30-CE57-4C40-B8A3-A3F001E97E05}">
      <dgm:prSet/>
      <dgm:spPr/>
      <dgm:t>
        <a:bodyPr/>
        <a:lstStyle/>
        <a:p>
          <a:endParaRPr lang="en-PH" sz="2400">
            <a:solidFill>
              <a:schemeClr val="tx1"/>
            </a:solidFill>
          </a:endParaRPr>
        </a:p>
      </dgm:t>
    </dgm:pt>
    <dgm:pt modelId="{057B2CEF-7E8A-440B-935D-B7A92D58F65C}" type="sibTrans" cxnId="{CA28DC30-CE57-4C40-B8A3-A3F001E97E05}">
      <dgm:prSet/>
      <dgm:spPr/>
      <dgm:t>
        <a:bodyPr/>
        <a:lstStyle/>
        <a:p>
          <a:endParaRPr lang="en-PH" sz="2400">
            <a:solidFill>
              <a:schemeClr val="tx1"/>
            </a:solidFill>
          </a:endParaRPr>
        </a:p>
      </dgm:t>
    </dgm:pt>
    <dgm:pt modelId="{58138000-B196-45E3-BDA0-9A58A955DD40}">
      <dgm:prSet phldrT="[Text]" custT="1"/>
      <dgm:spPr/>
      <dgm:t>
        <a:bodyPr/>
        <a:lstStyle/>
        <a:p>
          <a:r>
            <a:rPr lang="en-US" sz="1400" dirty="0">
              <a:solidFill>
                <a:schemeClr val="tx1"/>
              </a:solidFill>
            </a:rPr>
            <a:t>Assessment and instruction</a:t>
          </a:r>
          <a:endParaRPr lang="en-PH" sz="1400" dirty="0">
            <a:solidFill>
              <a:schemeClr val="tx1"/>
            </a:solidFill>
          </a:endParaRPr>
        </a:p>
      </dgm:t>
    </dgm:pt>
    <dgm:pt modelId="{61EA5329-8C75-4EE0-B56F-B9E612373503}" type="parTrans" cxnId="{075CA985-A109-43F0-8B12-8C05BCB77CF0}">
      <dgm:prSet/>
      <dgm:spPr/>
      <dgm:t>
        <a:bodyPr/>
        <a:lstStyle/>
        <a:p>
          <a:endParaRPr lang="en-PH" sz="2400">
            <a:solidFill>
              <a:schemeClr val="tx1"/>
            </a:solidFill>
          </a:endParaRPr>
        </a:p>
      </dgm:t>
    </dgm:pt>
    <dgm:pt modelId="{528A56E6-0C3C-437E-B48C-4DC26B3CB966}" type="sibTrans" cxnId="{075CA985-A109-43F0-8B12-8C05BCB77CF0}">
      <dgm:prSet/>
      <dgm:spPr/>
      <dgm:t>
        <a:bodyPr/>
        <a:lstStyle/>
        <a:p>
          <a:endParaRPr lang="en-PH" sz="2400">
            <a:solidFill>
              <a:schemeClr val="tx1"/>
            </a:solidFill>
          </a:endParaRPr>
        </a:p>
      </dgm:t>
    </dgm:pt>
    <dgm:pt modelId="{9B34B2C3-F3B7-4B4E-B876-C0005B7CC97C}">
      <dgm:prSet phldrT="[Text]" custT="1"/>
      <dgm:spPr/>
      <dgm:t>
        <a:bodyPr/>
        <a:lstStyle/>
        <a:p>
          <a:r>
            <a:rPr lang="en-US" sz="1400" dirty="0">
              <a:solidFill>
                <a:schemeClr val="tx1"/>
              </a:solidFill>
            </a:rPr>
            <a:t>Use of education technology</a:t>
          </a:r>
          <a:endParaRPr lang="en-PH" sz="1400" dirty="0">
            <a:solidFill>
              <a:schemeClr val="tx1"/>
            </a:solidFill>
          </a:endParaRPr>
        </a:p>
      </dgm:t>
    </dgm:pt>
    <dgm:pt modelId="{0943B5FE-83FA-4DCF-B565-408CCA8AFFBD}" type="parTrans" cxnId="{AFD26882-07C3-438D-A225-32C5AEC81146}">
      <dgm:prSet/>
      <dgm:spPr/>
      <dgm:t>
        <a:bodyPr/>
        <a:lstStyle/>
        <a:p>
          <a:endParaRPr lang="en-PH" sz="2400">
            <a:solidFill>
              <a:schemeClr val="tx1"/>
            </a:solidFill>
          </a:endParaRPr>
        </a:p>
      </dgm:t>
    </dgm:pt>
    <dgm:pt modelId="{0AA7A47B-E3AF-4A68-94BE-35BF5A8B499F}" type="sibTrans" cxnId="{AFD26882-07C3-438D-A225-32C5AEC81146}">
      <dgm:prSet/>
      <dgm:spPr/>
      <dgm:t>
        <a:bodyPr/>
        <a:lstStyle/>
        <a:p>
          <a:endParaRPr lang="en-PH" sz="2400">
            <a:solidFill>
              <a:schemeClr val="tx1"/>
            </a:solidFill>
          </a:endParaRPr>
        </a:p>
      </dgm:t>
    </dgm:pt>
    <dgm:pt modelId="{D90BD6D2-E821-4DC3-8BB0-DF02D725A60A}" type="pres">
      <dgm:prSet presAssocID="{BEE0228E-49E7-43AA-AB9B-CC062C1B4ACE}" presName="Name0" presStyleCnt="0">
        <dgm:presLayoutVars>
          <dgm:chMax val="1"/>
          <dgm:chPref val="1"/>
        </dgm:presLayoutVars>
      </dgm:prSet>
      <dgm:spPr/>
    </dgm:pt>
    <dgm:pt modelId="{22E12058-F36C-46EB-9B0F-020DA45358A4}" type="pres">
      <dgm:prSet presAssocID="{A867068E-DE72-4FCA-BF24-BC75E1B0D13F}" presName="Parent" presStyleLbl="node0" presStyleIdx="0" presStyleCnt="1">
        <dgm:presLayoutVars>
          <dgm:chMax val="5"/>
          <dgm:chPref val="5"/>
        </dgm:presLayoutVars>
      </dgm:prSet>
      <dgm:spPr/>
    </dgm:pt>
    <dgm:pt modelId="{EAB59EC5-A3E8-49CA-B034-1DDF9F139117}" type="pres">
      <dgm:prSet presAssocID="{A867068E-DE72-4FCA-BF24-BC75E1B0D13F}" presName="Accent1" presStyleLbl="node1" presStyleIdx="0" presStyleCnt="13"/>
      <dgm:spPr/>
    </dgm:pt>
    <dgm:pt modelId="{5D0F8F91-18B0-4D58-A444-7CCC4A28DC34}" type="pres">
      <dgm:prSet presAssocID="{A867068E-DE72-4FCA-BF24-BC75E1B0D13F}" presName="Accent2" presStyleLbl="node1" presStyleIdx="1" presStyleCnt="13"/>
      <dgm:spPr/>
    </dgm:pt>
    <dgm:pt modelId="{70511BCF-7C6F-406C-84B2-17D09DB35766}" type="pres">
      <dgm:prSet presAssocID="{A867068E-DE72-4FCA-BF24-BC75E1B0D13F}" presName="Accent3" presStyleLbl="node1" presStyleIdx="2" presStyleCnt="13"/>
      <dgm:spPr/>
    </dgm:pt>
    <dgm:pt modelId="{B175C573-F81C-400A-91F8-F03DFD549046}" type="pres">
      <dgm:prSet presAssocID="{A867068E-DE72-4FCA-BF24-BC75E1B0D13F}" presName="Accent4" presStyleLbl="node1" presStyleIdx="3" presStyleCnt="13"/>
      <dgm:spPr/>
    </dgm:pt>
    <dgm:pt modelId="{BAE6E779-ECD5-4C1F-AADD-A15B2FAE952F}" type="pres">
      <dgm:prSet presAssocID="{A867068E-DE72-4FCA-BF24-BC75E1B0D13F}" presName="Accent5" presStyleLbl="node1" presStyleIdx="4" presStyleCnt="13"/>
      <dgm:spPr/>
    </dgm:pt>
    <dgm:pt modelId="{89E9937F-87AC-4008-99D8-CD868F917996}" type="pres">
      <dgm:prSet presAssocID="{A867068E-DE72-4FCA-BF24-BC75E1B0D13F}" presName="Accent6" presStyleLbl="node1" presStyleIdx="5" presStyleCnt="13"/>
      <dgm:spPr/>
    </dgm:pt>
    <dgm:pt modelId="{484E2B42-D110-4A6A-B2A3-E2A4920F060F}" type="pres">
      <dgm:prSet presAssocID="{58138000-B196-45E3-BDA0-9A58A955DD40}" presName="Child1" presStyleLbl="node1" presStyleIdx="6" presStyleCnt="13">
        <dgm:presLayoutVars>
          <dgm:chMax val="0"/>
          <dgm:chPref val="0"/>
        </dgm:presLayoutVars>
      </dgm:prSet>
      <dgm:spPr/>
    </dgm:pt>
    <dgm:pt modelId="{224E7F91-DFD8-4CDE-B3D1-69406638751D}" type="pres">
      <dgm:prSet presAssocID="{58138000-B196-45E3-BDA0-9A58A955DD40}" presName="Accent7" presStyleCnt="0"/>
      <dgm:spPr/>
    </dgm:pt>
    <dgm:pt modelId="{A566541F-6E95-4B8F-A3DE-9849803100C3}" type="pres">
      <dgm:prSet presAssocID="{58138000-B196-45E3-BDA0-9A58A955DD40}" presName="AccentHold1" presStyleLbl="node1" presStyleIdx="7" presStyleCnt="13"/>
      <dgm:spPr/>
    </dgm:pt>
    <dgm:pt modelId="{0162F3EA-D209-40BA-AAD1-EF1C21906F09}" type="pres">
      <dgm:prSet presAssocID="{58138000-B196-45E3-BDA0-9A58A955DD40}" presName="Accent8" presStyleCnt="0"/>
      <dgm:spPr/>
    </dgm:pt>
    <dgm:pt modelId="{19B6A22D-68DB-4BB5-879C-BB36A4929D82}" type="pres">
      <dgm:prSet presAssocID="{58138000-B196-45E3-BDA0-9A58A955DD40}" presName="AccentHold2" presStyleLbl="node1" presStyleIdx="8" presStyleCnt="13"/>
      <dgm:spPr/>
    </dgm:pt>
    <dgm:pt modelId="{2EA6019D-9681-432B-A499-E235D578D7F9}" type="pres">
      <dgm:prSet presAssocID="{9B34B2C3-F3B7-4B4E-B876-C0005B7CC97C}" presName="Child2" presStyleLbl="node1" presStyleIdx="9" presStyleCnt="13">
        <dgm:presLayoutVars>
          <dgm:chMax val="0"/>
          <dgm:chPref val="0"/>
        </dgm:presLayoutVars>
      </dgm:prSet>
      <dgm:spPr/>
    </dgm:pt>
    <dgm:pt modelId="{A44C0E5B-A45E-4703-BC24-7AEB99FDDAAB}" type="pres">
      <dgm:prSet presAssocID="{9B34B2C3-F3B7-4B4E-B876-C0005B7CC97C}" presName="Accent9" presStyleCnt="0"/>
      <dgm:spPr/>
    </dgm:pt>
    <dgm:pt modelId="{325CAEF0-8B3A-492F-83CE-4B99FF97A584}" type="pres">
      <dgm:prSet presAssocID="{9B34B2C3-F3B7-4B4E-B876-C0005B7CC97C}" presName="AccentHold1" presStyleLbl="node1" presStyleIdx="10" presStyleCnt="13"/>
      <dgm:spPr/>
    </dgm:pt>
    <dgm:pt modelId="{CEB601DA-2892-4B44-9847-69AE0F69366C}" type="pres">
      <dgm:prSet presAssocID="{9B34B2C3-F3B7-4B4E-B876-C0005B7CC97C}" presName="Accent10" presStyleCnt="0"/>
      <dgm:spPr/>
    </dgm:pt>
    <dgm:pt modelId="{A195A535-918A-40E8-BBE0-02F593977CEF}" type="pres">
      <dgm:prSet presAssocID="{9B34B2C3-F3B7-4B4E-B876-C0005B7CC97C}" presName="AccentHold2" presStyleLbl="node1" presStyleIdx="11" presStyleCnt="13"/>
      <dgm:spPr/>
    </dgm:pt>
    <dgm:pt modelId="{453E6433-0927-462B-80FF-174279A584A1}" type="pres">
      <dgm:prSet presAssocID="{9B34B2C3-F3B7-4B4E-B876-C0005B7CC97C}" presName="Accent11" presStyleCnt="0"/>
      <dgm:spPr/>
    </dgm:pt>
    <dgm:pt modelId="{C9468341-2B13-40DF-AE53-97FF7F686959}" type="pres">
      <dgm:prSet presAssocID="{9B34B2C3-F3B7-4B4E-B876-C0005B7CC97C}" presName="AccentHold3" presStyleLbl="node1" presStyleIdx="12" presStyleCnt="13"/>
      <dgm:spPr/>
    </dgm:pt>
  </dgm:ptLst>
  <dgm:cxnLst>
    <dgm:cxn modelId="{1E2E4301-7B66-48CA-9046-D042FDD49C32}" type="presOf" srcId="{A867068E-DE72-4FCA-BF24-BC75E1B0D13F}" destId="{22E12058-F36C-46EB-9B0F-020DA45358A4}" srcOrd="0" destOrd="0" presId="urn:microsoft.com/office/officeart/2009/3/layout/CircleRelationship"/>
    <dgm:cxn modelId="{CA28DC30-CE57-4C40-B8A3-A3F001E97E05}" srcId="{BEE0228E-49E7-43AA-AB9B-CC062C1B4ACE}" destId="{A867068E-DE72-4FCA-BF24-BC75E1B0D13F}" srcOrd="0" destOrd="0" parTransId="{A51DB3FF-E906-4B1B-8D8B-DD85ECA01AC3}" sibTransId="{057B2CEF-7E8A-440B-935D-B7A92D58F65C}"/>
    <dgm:cxn modelId="{FB9F887C-0438-4995-A6DD-0C8352D8680B}" type="presOf" srcId="{58138000-B196-45E3-BDA0-9A58A955DD40}" destId="{484E2B42-D110-4A6A-B2A3-E2A4920F060F}" srcOrd="0" destOrd="0" presId="urn:microsoft.com/office/officeart/2009/3/layout/CircleRelationship"/>
    <dgm:cxn modelId="{AFD26882-07C3-438D-A225-32C5AEC81146}" srcId="{A867068E-DE72-4FCA-BF24-BC75E1B0D13F}" destId="{9B34B2C3-F3B7-4B4E-B876-C0005B7CC97C}" srcOrd="1" destOrd="0" parTransId="{0943B5FE-83FA-4DCF-B565-408CCA8AFFBD}" sibTransId="{0AA7A47B-E3AF-4A68-94BE-35BF5A8B499F}"/>
    <dgm:cxn modelId="{075CA985-A109-43F0-8B12-8C05BCB77CF0}" srcId="{A867068E-DE72-4FCA-BF24-BC75E1B0D13F}" destId="{58138000-B196-45E3-BDA0-9A58A955DD40}" srcOrd="0" destOrd="0" parTransId="{61EA5329-8C75-4EE0-B56F-B9E612373503}" sibTransId="{528A56E6-0C3C-437E-B48C-4DC26B3CB966}"/>
    <dgm:cxn modelId="{4D66ED8D-4A8E-4E07-841F-00058F5D64A4}" type="presOf" srcId="{BEE0228E-49E7-43AA-AB9B-CC062C1B4ACE}" destId="{D90BD6D2-E821-4DC3-8BB0-DF02D725A60A}" srcOrd="0" destOrd="0" presId="urn:microsoft.com/office/officeart/2009/3/layout/CircleRelationship"/>
    <dgm:cxn modelId="{CA064EE5-0344-4773-B0C1-77BEC597CAFA}" type="presOf" srcId="{9B34B2C3-F3B7-4B4E-B876-C0005B7CC97C}" destId="{2EA6019D-9681-432B-A499-E235D578D7F9}" srcOrd="0" destOrd="0" presId="urn:microsoft.com/office/officeart/2009/3/layout/CircleRelationship"/>
    <dgm:cxn modelId="{4811D6CA-EBB8-4DF5-9446-DAF092F0D873}" type="presParOf" srcId="{D90BD6D2-E821-4DC3-8BB0-DF02D725A60A}" destId="{22E12058-F36C-46EB-9B0F-020DA45358A4}" srcOrd="0" destOrd="0" presId="urn:microsoft.com/office/officeart/2009/3/layout/CircleRelationship"/>
    <dgm:cxn modelId="{D68B849C-CCE3-443E-8F2D-253DEC8E28F1}" type="presParOf" srcId="{D90BD6D2-E821-4DC3-8BB0-DF02D725A60A}" destId="{EAB59EC5-A3E8-49CA-B034-1DDF9F139117}" srcOrd="1" destOrd="0" presId="urn:microsoft.com/office/officeart/2009/3/layout/CircleRelationship"/>
    <dgm:cxn modelId="{F92CEF01-32EC-4490-BF68-C0E4CE33FA5B}" type="presParOf" srcId="{D90BD6D2-E821-4DC3-8BB0-DF02D725A60A}" destId="{5D0F8F91-18B0-4D58-A444-7CCC4A28DC34}" srcOrd="2" destOrd="0" presId="urn:microsoft.com/office/officeart/2009/3/layout/CircleRelationship"/>
    <dgm:cxn modelId="{B3E1421E-9BB4-407D-A89B-9C9945351AE8}" type="presParOf" srcId="{D90BD6D2-E821-4DC3-8BB0-DF02D725A60A}" destId="{70511BCF-7C6F-406C-84B2-17D09DB35766}" srcOrd="3" destOrd="0" presId="urn:microsoft.com/office/officeart/2009/3/layout/CircleRelationship"/>
    <dgm:cxn modelId="{26901524-BB38-48D2-B7A0-C3B2B9150E16}" type="presParOf" srcId="{D90BD6D2-E821-4DC3-8BB0-DF02D725A60A}" destId="{B175C573-F81C-400A-91F8-F03DFD549046}" srcOrd="4" destOrd="0" presId="urn:microsoft.com/office/officeart/2009/3/layout/CircleRelationship"/>
    <dgm:cxn modelId="{876219DA-B9AB-48B3-8000-602AA62D3C17}" type="presParOf" srcId="{D90BD6D2-E821-4DC3-8BB0-DF02D725A60A}" destId="{BAE6E779-ECD5-4C1F-AADD-A15B2FAE952F}" srcOrd="5" destOrd="0" presId="urn:microsoft.com/office/officeart/2009/3/layout/CircleRelationship"/>
    <dgm:cxn modelId="{0EBA4C86-1AFD-4AB5-BAAE-B8D0B21DB719}" type="presParOf" srcId="{D90BD6D2-E821-4DC3-8BB0-DF02D725A60A}" destId="{89E9937F-87AC-4008-99D8-CD868F917996}" srcOrd="6" destOrd="0" presId="urn:microsoft.com/office/officeart/2009/3/layout/CircleRelationship"/>
    <dgm:cxn modelId="{FD1DF839-2B29-4D5E-98D8-C4BC6576C44B}" type="presParOf" srcId="{D90BD6D2-E821-4DC3-8BB0-DF02D725A60A}" destId="{484E2B42-D110-4A6A-B2A3-E2A4920F060F}" srcOrd="7" destOrd="0" presId="urn:microsoft.com/office/officeart/2009/3/layout/CircleRelationship"/>
    <dgm:cxn modelId="{826BA242-C376-4748-9AC7-5A58D360B8A0}" type="presParOf" srcId="{D90BD6D2-E821-4DC3-8BB0-DF02D725A60A}" destId="{224E7F91-DFD8-4CDE-B3D1-69406638751D}" srcOrd="8" destOrd="0" presId="urn:microsoft.com/office/officeart/2009/3/layout/CircleRelationship"/>
    <dgm:cxn modelId="{444F10AE-8F96-42DD-AA05-B1FA402483F0}" type="presParOf" srcId="{224E7F91-DFD8-4CDE-B3D1-69406638751D}" destId="{A566541F-6E95-4B8F-A3DE-9849803100C3}" srcOrd="0" destOrd="0" presId="urn:microsoft.com/office/officeart/2009/3/layout/CircleRelationship"/>
    <dgm:cxn modelId="{AFB76CFE-D06A-455D-AB1A-79B77E26501D}" type="presParOf" srcId="{D90BD6D2-E821-4DC3-8BB0-DF02D725A60A}" destId="{0162F3EA-D209-40BA-AAD1-EF1C21906F09}" srcOrd="9" destOrd="0" presId="urn:microsoft.com/office/officeart/2009/3/layout/CircleRelationship"/>
    <dgm:cxn modelId="{43ABF5C9-78B6-43A8-9F22-074B240B9534}" type="presParOf" srcId="{0162F3EA-D209-40BA-AAD1-EF1C21906F09}" destId="{19B6A22D-68DB-4BB5-879C-BB36A4929D82}" srcOrd="0" destOrd="0" presId="urn:microsoft.com/office/officeart/2009/3/layout/CircleRelationship"/>
    <dgm:cxn modelId="{877601F9-DD5E-4BA6-9E3B-DD754224FC5D}" type="presParOf" srcId="{D90BD6D2-E821-4DC3-8BB0-DF02D725A60A}" destId="{2EA6019D-9681-432B-A499-E235D578D7F9}" srcOrd="10" destOrd="0" presId="urn:microsoft.com/office/officeart/2009/3/layout/CircleRelationship"/>
    <dgm:cxn modelId="{793FC34D-D52F-4634-B9D8-7A75E5604D11}" type="presParOf" srcId="{D90BD6D2-E821-4DC3-8BB0-DF02D725A60A}" destId="{A44C0E5B-A45E-4703-BC24-7AEB99FDDAAB}" srcOrd="11" destOrd="0" presId="urn:microsoft.com/office/officeart/2009/3/layout/CircleRelationship"/>
    <dgm:cxn modelId="{5502E89E-AAF4-4B04-A61D-FF732D2763C1}" type="presParOf" srcId="{A44C0E5B-A45E-4703-BC24-7AEB99FDDAAB}" destId="{325CAEF0-8B3A-492F-83CE-4B99FF97A584}" srcOrd="0" destOrd="0" presId="urn:microsoft.com/office/officeart/2009/3/layout/CircleRelationship"/>
    <dgm:cxn modelId="{77BC73C0-07C3-434C-8807-B99914194E26}" type="presParOf" srcId="{D90BD6D2-E821-4DC3-8BB0-DF02D725A60A}" destId="{CEB601DA-2892-4B44-9847-69AE0F69366C}" srcOrd="12" destOrd="0" presId="urn:microsoft.com/office/officeart/2009/3/layout/CircleRelationship"/>
    <dgm:cxn modelId="{B2122961-AB5C-4335-860D-F5C80FB8CBF7}" type="presParOf" srcId="{CEB601DA-2892-4B44-9847-69AE0F69366C}" destId="{A195A535-918A-40E8-BBE0-02F593977CEF}" srcOrd="0" destOrd="0" presId="urn:microsoft.com/office/officeart/2009/3/layout/CircleRelationship"/>
    <dgm:cxn modelId="{38B7BCD6-5D10-4D6E-9A37-409844370371}" type="presParOf" srcId="{D90BD6D2-E821-4DC3-8BB0-DF02D725A60A}" destId="{453E6433-0927-462B-80FF-174279A584A1}" srcOrd="13" destOrd="0" presId="urn:microsoft.com/office/officeart/2009/3/layout/CircleRelationship"/>
    <dgm:cxn modelId="{C446BA4A-C22A-4119-9C42-0B4D13BDA6D7}" type="presParOf" srcId="{453E6433-0927-462B-80FF-174279A584A1}" destId="{C9468341-2B13-40DF-AE53-97FF7F686959}"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A462B2-7C40-4E6D-AE24-4EAEE5919E1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PH"/>
        </a:p>
      </dgm:t>
    </dgm:pt>
    <dgm:pt modelId="{736C4D9E-0C06-446C-BF60-57BC8BDF9D7B}">
      <dgm:prSet phldrT="[Text]" custT="1"/>
      <dgm:spPr/>
      <dgm:t>
        <a:bodyPr/>
        <a:lstStyle/>
        <a:p>
          <a:r>
            <a:rPr lang="en-US" sz="1300" b="1" dirty="0"/>
            <a:t>Level 1. Poor Initial Transition, No Adaptations.</a:t>
          </a:r>
          <a:endParaRPr lang="en-PH" sz="1300" dirty="0"/>
        </a:p>
      </dgm:t>
    </dgm:pt>
    <dgm:pt modelId="{9134FFBC-1EEB-4D26-83FC-03BA14407F90}" type="parTrans" cxnId="{11C4967D-D2D9-4F1F-B159-6DCBEE9DE5F4}">
      <dgm:prSet/>
      <dgm:spPr/>
      <dgm:t>
        <a:bodyPr/>
        <a:lstStyle/>
        <a:p>
          <a:endParaRPr lang="en-PH"/>
        </a:p>
      </dgm:t>
    </dgm:pt>
    <dgm:pt modelId="{3DD6A7E8-7F49-4D50-AA34-4CFC25847AF4}" type="sibTrans" cxnId="{11C4967D-D2D9-4F1F-B159-6DCBEE9DE5F4}">
      <dgm:prSet/>
      <dgm:spPr/>
      <dgm:t>
        <a:bodyPr/>
        <a:lstStyle/>
        <a:p>
          <a:endParaRPr lang="en-PH"/>
        </a:p>
      </dgm:t>
    </dgm:pt>
    <dgm:pt modelId="{530F5FB1-238C-44E7-AF93-0EA9242E23F7}">
      <dgm:prSet phldrT="[Text]" custT="1"/>
      <dgm:spPr/>
      <dgm:t>
        <a:bodyPr/>
        <a:lstStyle/>
        <a:p>
          <a:r>
            <a:rPr lang="en-US" sz="1300" b="1" dirty="0"/>
            <a:t>Level 2. Challenged Initial Transition, Small Adaptations.</a:t>
          </a:r>
          <a:endParaRPr lang="en-PH" sz="1300" dirty="0"/>
        </a:p>
      </dgm:t>
    </dgm:pt>
    <dgm:pt modelId="{E7E00929-333A-4510-BE4B-E43A5733B424}" type="parTrans" cxnId="{B014C553-F7B7-42B0-96A0-8221739121F4}">
      <dgm:prSet/>
      <dgm:spPr/>
      <dgm:t>
        <a:bodyPr/>
        <a:lstStyle/>
        <a:p>
          <a:endParaRPr lang="en-PH"/>
        </a:p>
      </dgm:t>
    </dgm:pt>
    <dgm:pt modelId="{D01B707B-1044-4DB5-8223-292B8B7D830F}" type="sibTrans" cxnId="{B014C553-F7B7-42B0-96A0-8221739121F4}">
      <dgm:prSet/>
      <dgm:spPr/>
      <dgm:t>
        <a:bodyPr/>
        <a:lstStyle/>
        <a:p>
          <a:endParaRPr lang="en-PH"/>
        </a:p>
      </dgm:t>
    </dgm:pt>
    <dgm:pt modelId="{D67BCE50-1CA6-4415-BAA8-862CBFF9B0C4}">
      <dgm:prSet phldrT="[Text]" custT="1"/>
      <dgm:spPr/>
      <dgm:t>
        <a:bodyPr/>
        <a:lstStyle/>
        <a:p>
          <a:r>
            <a:rPr lang="en-US" sz="1300" b="1" dirty="0"/>
            <a:t>Level 3. Challenged Initial Transition, Major Adaptations.</a:t>
          </a:r>
          <a:endParaRPr lang="en-PH" sz="1300" dirty="0"/>
        </a:p>
      </dgm:t>
    </dgm:pt>
    <dgm:pt modelId="{599C1F4E-7C77-4346-9FDF-174FC35B344F}" type="parTrans" cxnId="{2EF3DB86-20D9-4E92-92E1-5F6FE7EE2A4C}">
      <dgm:prSet/>
      <dgm:spPr/>
      <dgm:t>
        <a:bodyPr/>
        <a:lstStyle/>
        <a:p>
          <a:endParaRPr lang="en-PH"/>
        </a:p>
      </dgm:t>
    </dgm:pt>
    <dgm:pt modelId="{2AD45CCE-7B22-4DAF-8648-0459B5F792E5}" type="sibTrans" cxnId="{2EF3DB86-20D9-4E92-92E1-5F6FE7EE2A4C}">
      <dgm:prSet/>
      <dgm:spPr/>
      <dgm:t>
        <a:bodyPr/>
        <a:lstStyle/>
        <a:p>
          <a:endParaRPr lang="en-PH"/>
        </a:p>
      </dgm:t>
    </dgm:pt>
    <dgm:pt modelId="{79F77682-C717-433A-A05D-F1728A0E436A}">
      <dgm:prSet phldrT="[Text]" custT="1"/>
      <dgm:spPr/>
      <dgm:t>
        <a:bodyPr/>
        <a:lstStyle/>
        <a:p>
          <a:r>
            <a:rPr lang="en-US" sz="1300" b="0" dirty="0">
              <a:solidFill>
                <a:schemeClr val="bg2"/>
              </a:solidFill>
            </a:rPr>
            <a:t>Level 4. Challenged Initial Transition, Major Adaptations.</a:t>
          </a:r>
          <a:endParaRPr lang="en-PH" sz="1300" b="0" dirty="0">
            <a:solidFill>
              <a:schemeClr val="bg2"/>
            </a:solidFill>
          </a:endParaRPr>
        </a:p>
      </dgm:t>
    </dgm:pt>
    <dgm:pt modelId="{984428B8-4752-4A52-8BCC-DCA43138C3BC}" type="parTrans" cxnId="{04CD06C4-D167-4751-AB21-86E592275FBA}">
      <dgm:prSet/>
      <dgm:spPr/>
      <dgm:t>
        <a:bodyPr/>
        <a:lstStyle/>
        <a:p>
          <a:endParaRPr lang="en-PH"/>
        </a:p>
      </dgm:t>
    </dgm:pt>
    <dgm:pt modelId="{9B9A64EE-A4C0-4323-A965-2EB7120632E3}" type="sibTrans" cxnId="{04CD06C4-D167-4751-AB21-86E592275FBA}">
      <dgm:prSet/>
      <dgm:spPr/>
      <dgm:t>
        <a:bodyPr/>
        <a:lstStyle/>
        <a:p>
          <a:endParaRPr lang="en-PH"/>
        </a:p>
      </dgm:t>
    </dgm:pt>
    <dgm:pt modelId="{3F61E07C-7430-4469-AAB6-9A23DD8EA0A9}" type="pres">
      <dgm:prSet presAssocID="{93A462B2-7C40-4E6D-AE24-4EAEE5919E17}" presName="rootnode" presStyleCnt="0">
        <dgm:presLayoutVars>
          <dgm:chMax/>
          <dgm:chPref/>
          <dgm:dir/>
          <dgm:animLvl val="lvl"/>
        </dgm:presLayoutVars>
      </dgm:prSet>
      <dgm:spPr/>
    </dgm:pt>
    <dgm:pt modelId="{2AAFABB7-89DA-42D0-B6C8-9A88D4BF928C}" type="pres">
      <dgm:prSet presAssocID="{736C4D9E-0C06-446C-BF60-57BC8BDF9D7B}" presName="composite" presStyleCnt="0"/>
      <dgm:spPr/>
    </dgm:pt>
    <dgm:pt modelId="{193F47EC-DEE0-48AF-AF7A-3A500A222C37}" type="pres">
      <dgm:prSet presAssocID="{736C4D9E-0C06-446C-BF60-57BC8BDF9D7B}" presName="LShape" presStyleLbl="alignNode1" presStyleIdx="0" presStyleCnt="7" custScaleX="150322"/>
      <dgm:spPr/>
    </dgm:pt>
    <dgm:pt modelId="{B64401BE-DE84-4C64-8A34-1735A456EC47}" type="pres">
      <dgm:prSet presAssocID="{736C4D9E-0C06-446C-BF60-57BC8BDF9D7B}" presName="ParentText" presStyleLbl="revTx" presStyleIdx="0" presStyleCnt="4" custScaleX="138448" custLinFactNeighborX="-6480">
        <dgm:presLayoutVars>
          <dgm:chMax val="0"/>
          <dgm:chPref val="0"/>
          <dgm:bulletEnabled val="1"/>
        </dgm:presLayoutVars>
      </dgm:prSet>
      <dgm:spPr/>
    </dgm:pt>
    <dgm:pt modelId="{53152F9E-54B2-43BE-813D-AA65278C9C1E}" type="pres">
      <dgm:prSet presAssocID="{736C4D9E-0C06-446C-BF60-57BC8BDF9D7B}" presName="Triangle" presStyleLbl="alignNode1" presStyleIdx="1" presStyleCnt="7" custLinFactX="46815" custLinFactNeighborX="100000" custLinFactNeighborY="8334"/>
      <dgm:spPr/>
    </dgm:pt>
    <dgm:pt modelId="{0285A28B-B19F-4C39-A458-72CDEC68DB5F}" type="pres">
      <dgm:prSet presAssocID="{3DD6A7E8-7F49-4D50-AA34-4CFC25847AF4}" presName="sibTrans" presStyleCnt="0"/>
      <dgm:spPr/>
    </dgm:pt>
    <dgm:pt modelId="{FBCD9AB3-7E96-45B5-BBCA-1D9BE8EAFD62}" type="pres">
      <dgm:prSet presAssocID="{3DD6A7E8-7F49-4D50-AA34-4CFC25847AF4}" presName="space" presStyleCnt="0"/>
      <dgm:spPr/>
    </dgm:pt>
    <dgm:pt modelId="{69DBC2AB-F28F-429D-9394-92F8BB94A772}" type="pres">
      <dgm:prSet presAssocID="{530F5FB1-238C-44E7-AF93-0EA9242E23F7}" presName="composite" presStyleCnt="0"/>
      <dgm:spPr/>
    </dgm:pt>
    <dgm:pt modelId="{E30AD073-F794-4CB7-95E0-E871081D23B6}" type="pres">
      <dgm:prSet presAssocID="{530F5FB1-238C-44E7-AF93-0EA9242E23F7}" presName="LShape" presStyleLbl="alignNode1" presStyleIdx="2" presStyleCnt="7" custScaleX="149973"/>
      <dgm:spPr/>
    </dgm:pt>
    <dgm:pt modelId="{53B70959-3915-4151-8BF6-7FDD7970D5B9}" type="pres">
      <dgm:prSet presAssocID="{530F5FB1-238C-44E7-AF93-0EA9242E23F7}" presName="ParentText" presStyleLbl="revTx" presStyleIdx="1" presStyleCnt="4" custScaleX="157269">
        <dgm:presLayoutVars>
          <dgm:chMax val="0"/>
          <dgm:chPref val="0"/>
          <dgm:bulletEnabled val="1"/>
        </dgm:presLayoutVars>
      </dgm:prSet>
      <dgm:spPr/>
    </dgm:pt>
    <dgm:pt modelId="{862EAF1B-7516-4954-9319-323E4E4F34B0}" type="pres">
      <dgm:prSet presAssocID="{530F5FB1-238C-44E7-AF93-0EA9242E23F7}" presName="Triangle" presStyleLbl="alignNode1" presStyleIdx="3" presStyleCnt="7" custLinFactX="43250" custLinFactNeighborX="100000" custLinFactNeighborY="4167"/>
      <dgm:spPr/>
    </dgm:pt>
    <dgm:pt modelId="{A4D3B44B-4DD9-41EE-BC7F-F0E807291ACA}" type="pres">
      <dgm:prSet presAssocID="{D01B707B-1044-4DB5-8223-292B8B7D830F}" presName="sibTrans" presStyleCnt="0"/>
      <dgm:spPr/>
    </dgm:pt>
    <dgm:pt modelId="{A026D461-9DF1-4615-A303-833AD5A8E842}" type="pres">
      <dgm:prSet presAssocID="{D01B707B-1044-4DB5-8223-292B8B7D830F}" presName="space" presStyleCnt="0"/>
      <dgm:spPr/>
    </dgm:pt>
    <dgm:pt modelId="{08D68167-D9AF-4A4F-BF38-6ACC9D129575}" type="pres">
      <dgm:prSet presAssocID="{D67BCE50-1CA6-4415-BAA8-862CBFF9B0C4}" presName="composite" presStyleCnt="0"/>
      <dgm:spPr/>
    </dgm:pt>
    <dgm:pt modelId="{EBA531C1-8A03-4C8F-9F86-79AC3E88782E}" type="pres">
      <dgm:prSet presAssocID="{D67BCE50-1CA6-4415-BAA8-862CBFF9B0C4}" presName="LShape" presStyleLbl="alignNode1" presStyleIdx="4" presStyleCnt="7" custScaleX="140574" custLinFactNeighborY="0"/>
      <dgm:spPr/>
    </dgm:pt>
    <dgm:pt modelId="{53982CBC-09A2-4C90-BA3F-ABC0E62DCF62}" type="pres">
      <dgm:prSet presAssocID="{D67BCE50-1CA6-4415-BAA8-862CBFF9B0C4}" presName="ParentText" presStyleLbl="revTx" presStyleIdx="2" presStyleCnt="4" custScaleX="144855" custLinFactNeighborX="1620">
        <dgm:presLayoutVars>
          <dgm:chMax val="0"/>
          <dgm:chPref val="0"/>
          <dgm:bulletEnabled val="1"/>
        </dgm:presLayoutVars>
      </dgm:prSet>
      <dgm:spPr/>
    </dgm:pt>
    <dgm:pt modelId="{5C2BCAFA-EB5F-41E6-BB04-8D3780AFDC8A}" type="pres">
      <dgm:prSet presAssocID="{D67BCE50-1CA6-4415-BAA8-862CBFF9B0C4}" presName="Triangle" presStyleLbl="alignNode1" presStyleIdx="5" presStyleCnt="7" custLinFactX="25009" custLinFactNeighborX="100000" custLinFactNeighborY="-534"/>
      <dgm:spPr/>
    </dgm:pt>
    <dgm:pt modelId="{F9A17496-E7D9-4FBB-B756-30BCCC08DF3E}" type="pres">
      <dgm:prSet presAssocID="{2AD45CCE-7B22-4DAF-8648-0459B5F792E5}" presName="sibTrans" presStyleCnt="0"/>
      <dgm:spPr/>
    </dgm:pt>
    <dgm:pt modelId="{20D76756-37A5-4F77-8050-7279C575C239}" type="pres">
      <dgm:prSet presAssocID="{2AD45CCE-7B22-4DAF-8648-0459B5F792E5}" presName="space" presStyleCnt="0"/>
      <dgm:spPr/>
    </dgm:pt>
    <dgm:pt modelId="{52E1E350-EC73-48DD-B970-8D66F3E996B5}" type="pres">
      <dgm:prSet presAssocID="{79F77682-C717-433A-A05D-F1728A0E436A}" presName="composite" presStyleCnt="0"/>
      <dgm:spPr/>
    </dgm:pt>
    <dgm:pt modelId="{1DD994F7-EE83-483A-B716-F6787AF2FBB9}" type="pres">
      <dgm:prSet presAssocID="{79F77682-C717-433A-A05D-F1728A0E436A}" presName="LShape" presStyleLbl="alignNode1" presStyleIdx="6" presStyleCnt="7" custScaleX="144389" custLinFactNeighborX="-7507" custLinFactNeighborY="4063"/>
      <dgm:spPr>
        <a:solidFill>
          <a:srgbClr val="FFC000"/>
        </a:solidFill>
        <a:ln>
          <a:solidFill>
            <a:srgbClr val="FFC000"/>
          </a:solidFill>
        </a:ln>
      </dgm:spPr>
    </dgm:pt>
    <dgm:pt modelId="{B5AE15FE-A803-4CCA-B597-F5BB78CD1A4A}" type="pres">
      <dgm:prSet presAssocID="{79F77682-C717-433A-A05D-F1728A0E436A}" presName="ParentText" presStyleLbl="revTx" presStyleIdx="3" presStyleCnt="4" custScaleX="157932" custScaleY="90795" custLinFactNeighborX="-4860">
        <dgm:presLayoutVars>
          <dgm:chMax val="0"/>
          <dgm:chPref val="0"/>
          <dgm:bulletEnabled val="1"/>
        </dgm:presLayoutVars>
      </dgm:prSet>
      <dgm:spPr/>
    </dgm:pt>
  </dgm:ptLst>
  <dgm:cxnLst>
    <dgm:cxn modelId="{BF2C1B2C-96C7-42AB-A149-D026F0608593}" type="presOf" srcId="{79F77682-C717-433A-A05D-F1728A0E436A}" destId="{B5AE15FE-A803-4CCA-B597-F5BB78CD1A4A}" srcOrd="0" destOrd="0" presId="urn:microsoft.com/office/officeart/2009/3/layout/StepUpProcess"/>
    <dgm:cxn modelId="{BFD75E4B-C395-49B3-A903-7FAA697069A5}" type="presOf" srcId="{530F5FB1-238C-44E7-AF93-0EA9242E23F7}" destId="{53B70959-3915-4151-8BF6-7FDD7970D5B9}" srcOrd="0" destOrd="0" presId="urn:microsoft.com/office/officeart/2009/3/layout/StepUpProcess"/>
    <dgm:cxn modelId="{B014C553-F7B7-42B0-96A0-8221739121F4}" srcId="{93A462B2-7C40-4E6D-AE24-4EAEE5919E17}" destId="{530F5FB1-238C-44E7-AF93-0EA9242E23F7}" srcOrd="1" destOrd="0" parTransId="{E7E00929-333A-4510-BE4B-E43A5733B424}" sibTransId="{D01B707B-1044-4DB5-8223-292B8B7D830F}"/>
    <dgm:cxn modelId="{11C4967D-D2D9-4F1F-B159-6DCBEE9DE5F4}" srcId="{93A462B2-7C40-4E6D-AE24-4EAEE5919E17}" destId="{736C4D9E-0C06-446C-BF60-57BC8BDF9D7B}" srcOrd="0" destOrd="0" parTransId="{9134FFBC-1EEB-4D26-83FC-03BA14407F90}" sibTransId="{3DD6A7E8-7F49-4D50-AA34-4CFC25847AF4}"/>
    <dgm:cxn modelId="{2EF3DB86-20D9-4E92-92E1-5F6FE7EE2A4C}" srcId="{93A462B2-7C40-4E6D-AE24-4EAEE5919E17}" destId="{D67BCE50-1CA6-4415-BAA8-862CBFF9B0C4}" srcOrd="2" destOrd="0" parTransId="{599C1F4E-7C77-4346-9FDF-174FC35B344F}" sibTransId="{2AD45CCE-7B22-4DAF-8648-0459B5F792E5}"/>
    <dgm:cxn modelId="{AD82DDBA-CAB4-4F96-A3A5-82F18DE7E762}" type="presOf" srcId="{736C4D9E-0C06-446C-BF60-57BC8BDF9D7B}" destId="{B64401BE-DE84-4C64-8A34-1735A456EC47}" srcOrd="0" destOrd="0" presId="urn:microsoft.com/office/officeart/2009/3/layout/StepUpProcess"/>
    <dgm:cxn modelId="{04CD06C4-D167-4751-AB21-86E592275FBA}" srcId="{93A462B2-7C40-4E6D-AE24-4EAEE5919E17}" destId="{79F77682-C717-433A-A05D-F1728A0E436A}" srcOrd="3" destOrd="0" parTransId="{984428B8-4752-4A52-8BCC-DCA43138C3BC}" sibTransId="{9B9A64EE-A4C0-4323-A965-2EB7120632E3}"/>
    <dgm:cxn modelId="{417DB4EA-72C7-45BB-8D96-C9980BD2577C}" type="presOf" srcId="{93A462B2-7C40-4E6D-AE24-4EAEE5919E17}" destId="{3F61E07C-7430-4469-AAB6-9A23DD8EA0A9}" srcOrd="0" destOrd="0" presId="urn:microsoft.com/office/officeart/2009/3/layout/StepUpProcess"/>
    <dgm:cxn modelId="{A42F99F6-124F-4294-933C-74AAFC62C410}" type="presOf" srcId="{D67BCE50-1CA6-4415-BAA8-862CBFF9B0C4}" destId="{53982CBC-09A2-4C90-BA3F-ABC0E62DCF62}" srcOrd="0" destOrd="0" presId="urn:microsoft.com/office/officeart/2009/3/layout/StepUpProcess"/>
    <dgm:cxn modelId="{F706A801-F399-469A-BB26-FF1C6CD39A33}" type="presParOf" srcId="{3F61E07C-7430-4469-AAB6-9A23DD8EA0A9}" destId="{2AAFABB7-89DA-42D0-B6C8-9A88D4BF928C}" srcOrd="0" destOrd="0" presId="urn:microsoft.com/office/officeart/2009/3/layout/StepUpProcess"/>
    <dgm:cxn modelId="{4E730C5B-601D-4202-89AE-328D5BE6F373}" type="presParOf" srcId="{2AAFABB7-89DA-42D0-B6C8-9A88D4BF928C}" destId="{193F47EC-DEE0-48AF-AF7A-3A500A222C37}" srcOrd="0" destOrd="0" presId="urn:microsoft.com/office/officeart/2009/3/layout/StepUpProcess"/>
    <dgm:cxn modelId="{20005AF0-92F3-461D-A031-F395544C7657}" type="presParOf" srcId="{2AAFABB7-89DA-42D0-B6C8-9A88D4BF928C}" destId="{B64401BE-DE84-4C64-8A34-1735A456EC47}" srcOrd="1" destOrd="0" presId="urn:microsoft.com/office/officeart/2009/3/layout/StepUpProcess"/>
    <dgm:cxn modelId="{5BFAD0BB-5B57-4420-ABC7-34F9262E7A0B}" type="presParOf" srcId="{2AAFABB7-89DA-42D0-B6C8-9A88D4BF928C}" destId="{53152F9E-54B2-43BE-813D-AA65278C9C1E}" srcOrd="2" destOrd="0" presId="urn:microsoft.com/office/officeart/2009/3/layout/StepUpProcess"/>
    <dgm:cxn modelId="{412EF5D5-D078-4E1D-8953-BAFC84352083}" type="presParOf" srcId="{3F61E07C-7430-4469-AAB6-9A23DD8EA0A9}" destId="{0285A28B-B19F-4C39-A458-72CDEC68DB5F}" srcOrd="1" destOrd="0" presId="urn:microsoft.com/office/officeart/2009/3/layout/StepUpProcess"/>
    <dgm:cxn modelId="{997064DB-7A9B-49B8-AAB9-DCAB756A36BC}" type="presParOf" srcId="{0285A28B-B19F-4C39-A458-72CDEC68DB5F}" destId="{FBCD9AB3-7E96-45B5-BBCA-1D9BE8EAFD62}" srcOrd="0" destOrd="0" presId="urn:microsoft.com/office/officeart/2009/3/layout/StepUpProcess"/>
    <dgm:cxn modelId="{0410AB5A-E9ED-4A6A-8FED-7BB0D94032C7}" type="presParOf" srcId="{3F61E07C-7430-4469-AAB6-9A23DD8EA0A9}" destId="{69DBC2AB-F28F-429D-9394-92F8BB94A772}" srcOrd="2" destOrd="0" presId="urn:microsoft.com/office/officeart/2009/3/layout/StepUpProcess"/>
    <dgm:cxn modelId="{305B6F10-1A69-4515-A54B-59653218E7C5}" type="presParOf" srcId="{69DBC2AB-F28F-429D-9394-92F8BB94A772}" destId="{E30AD073-F794-4CB7-95E0-E871081D23B6}" srcOrd="0" destOrd="0" presId="urn:microsoft.com/office/officeart/2009/3/layout/StepUpProcess"/>
    <dgm:cxn modelId="{5CE2C558-B9E7-4F14-B984-AA82616D5FB9}" type="presParOf" srcId="{69DBC2AB-F28F-429D-9394-92F8BB94A772}" destId="{53B70959-3915-4151-8BF6-7FDD7970D5B9}" srcOrd="1" destOrd="0" presId="urn:microsoft.com/office/officeart/2009/3/layout/StepUpProcess"/>
    <dgm:cxn modelId="{A8BCC812-89DC-4563-A4CA-D5E46678C79F}" type="presParOf" srcId="{69DBC2AB-F28F-429D-9394-92F8BB94A772}" destId="{862EAF1B-7516-4954-9319-323E4E4F34B0}" srcOrd="2" destOrd="0" presId="urn:microsoft.com/office/officeart/2009/3/layout/StepUpProcess"/>
    <dgm:cxn modelId="{E564C6D0-D303-44F9-93EB-804BE5630C33}" type="presParOf" srcId="{3F61E07C-7430-4469-AAB6-9A23DD8EA0A9}" destId="{A4D3B44B-4DD9-41EE-BC7F-F0E807291ACA}" srcOrd="3" destOrd="0" presId="urn:microsoft.com/office/officeart/2009/3/layout/StepUpProcess"/>
    <dgm:cxn modelId="{941E5BF6-13E8-4028-903F-3EFD12317DD1}" type="presParOf" srcId="{A4D3B44B-4DD9-41EE-BC7F-F0E807291ACA}" destId="{A026D461-9DF1-4615-A303-833AD5A8E842}" srcOrd="0" destOrd="0" presId="urn:microsoft.com/office/officeart/2009/3/layout/StepUpProcess"/>
    <dgm:cxn modelId="{90075F7D-6B67-40D3-8DBD-846297E33D2B}" type="presParOf" srcId="{3F61E07C-7430-4469-AAB6-9A23DD8EA0A9}" destId="{08D68167-D9AF-4A4F-BF38-6ACC9D129575}" srcOrd="4" destOrd="0" presId="urn:microsoft.com/office/officeart/2009/3/layout/StepUpProcess"/>
    <dgm:cxn modelId="{1097A23C-7946-44A0-8894-C359592F055E}" type="presParOf" srcId="{08D68167-D9AF-4A4F-BF38-6ACC9D129575}" destId="{EBA531C1-8A03-4C8F-9F86-79AC3E88782E}" srcOrd="0" destOrd="0" presId="urn:microsoft.com/office/officeart/2009/3/layout/StepUpProcess"/>
    <dgm:cxn modelId="{6236BE5C-889C-4492-B175-96E0904ED6C0}" type="presParOf" srcId="{08D68167-D9AF-4A4F-BF38-6ACC9D129575}" destId="{53982CBC-09A2-4C90-BA3F-ABC0E62DCF62}" srcOrd="1" destOrd="0" presId="urn:microsoft.com/office/officeart/2009/3/layout/StepUpProcess"/>
    <dgm:cxn modelId="{387598A4-375A-4E15-8AD7-5BF6455E61DF}" type="presParOf" srcId="{08D68167-D9AF-4A4F-BF38-6ACC9D129575}" destId="{5C2BCAFA-EB5F-41E6-BB04-8D3780AFDC8A}" srcOrd="2" destOrd="0" presId="urn:microsoft.com/office/officeart/2009/3/layout/StepUpProcess"/>
    <dgm:cxn modelId="{C4F97641-0713-4B89-84AA-07B8E9FFD5BB}" type="presParOf" srcId="{3F61E07C-7430-4469-AAB6-9A23DD8EA0A9}" destId="{F9A17496-E7D9-4FBB-B756-30BCCC08DF3E}" srcOrd="5" destOrd="0" presId="urn:microsoft.com/office/officeart/2009/3/layout/StepUpProcess"/>
    <dgm:cxn modelId="{C2CE80D0-7CF3-4148-AD00-AC39416D3DEE}" type="presParOf" srcId="{F9A17496-E7D9-4FBB-B756-30BCCC08DF3E}" destId="{20D76756-37A5-4F77-8050-7279C575C239}" srcOrd="0" destOrd="0" presId="urn:microsoft.com/office/officeart/2009/3/layout/StepUpProcess"/>
    <dgm:cxn modelId="{104FF5D8-30B6-4DE7-9B71-C2BBD6286433}" type="presParOf" srcId="{3F61E07C-7430-4469-AAB6-9A23DD8EA0A9}" destId="{52E1E350-EC73-48DD-B970-8D66F3E996B5}" srcOrd="6" destOrd="0" presId="urn:microsoft.com/office/officeart/2009/3/layout/StepUpProcess"/>
    <dgm:cxn modelId="{1926E353-211F-4C14-8657-91AFDC0BA195}" type="presParOf" srcId="{52E1E350-EC73-48DD-B970-8D66F3E996B5}" destId="{1DD994F7-EE83-483A-B716-F6787AF2FBB9}" srcOrd="0" destOrd="0" presId="urn:microsoft.com/office/officeart/2009/3/layout/StepUpProcess"/>
    <dgm:cxn modelId="{4D0B049D-69FA-44E3-898D-6BC7C5A88B04}" type="presParOf" srcId="{52E1E350-EC73-48DD-B970-8D66F3E996B5}" destId="{B5AE15FE-A803-4CCA-B597-F5BB78CD1A4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A462B2-7C40-4E6D-AE24-4EAEE5919E1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PH"/>
        </a:p>
      </dgm:t>
    </dgm:pt>
    <dgm:pt modelId="{736C4D9E-0C06-446C-BF60-57BC8BDF9D7B}">
      <dgm:prSet phldrT="[Text]" custT="1"/>
      <dgm:spPr/>
      <dgm:t>
        <a:bodyPr/>
        <a:lstStyle/>
        <a:p>
          <a:r>
            <a:rPr lang="en-US" sz="1300" b="1" dirty="0"/>
            <a:t>Level 1. Poor Initial Transition, No Adaptations.</a:t>
          </a:r>
          <a:endParaRPr lang="en-PH" sz="1300" dirty="0"/>
        </a:p>
      </dgm:t>
    </dgm:pt>
    <dgm:pt modelId="{9134FFBC-1EEB-4D26-83FC-03BA14407F90}" type="parTrans" cxnId="{11C4967D-D2D9-4F1F-B159-6DCBEE9DE5F4}">
      <dgm:prSet/>
      <dgm:spPr/>
      <dgm:t>
        <a:bodyPr/>
        <a:lstStyle/>
        <a:p>
          <a:endParaRPr lang="en-PH"/>
        </a:p>
      </dgm:t>
    </dgm:pt>
    <dgm:pt modelId="{3DD6A7E8-7F49-4D50-AA34-4CFC25847AF4}" type="sibTrans" cxnId="{11C4967D-D2D9-4F1F-B159-6DCBEE9DE5F4}">
      <dgm:prSet/>
      <dgm:spPr/>
      <dgm:t>
        <a:bodyPr/>
        <a:lstStyle/>
        <a:p>
          <a:endParaRPr lang="en-PH"/>
        </a:p>
      </dgm:t>
    </dgm:pt>
    <dgm:pt modelId="{530F5FB1-238C-44E7-AF93-0EA9242E23F7}">
      <dgm:prSet phldrT="[Text]" custT="1"/>
      <dgm:spPr/>
      <dgm:t>
        <a:bodyPr/>
        <a:lstStyle/>
        <a:p>
          <a:r>
            <a:rPr lang="en-US" sz="1300" b="1" dirty="0"/>
            <a:t>Level 2. Challenged Initial Transition, Small Adaptations.</a:t>
          </a:r>
          <a:endParaRPr lang="en-PH" sz="1300" dirty="0"/>
        </a:p>
      </dgm:t>
    </dgm:pt>
    <dgm:pt modelId="{E7E00929-333A-4510-BE4B-E43A5733B424}" type="parTrans" cxnId="{B014C553-F7B7-42B0-96A0-8221739121F4}">
      <dgm:prSet/>
      <dgm:spPr/>
      <dgm:t>
        <a:bodyPr/>
        <a:lstStyle/>
        <a:p>
          <a:endParaRPr lang="en-PH"/>
        </a:p>
      </dgm:t>
    </dgm:pt>
    <dgm:pt modelId="{D01B707B-1044-4DB5-8223-292B8B7D830F}" type="sibTrans" cxnId="{B014C553-F7B7-42B0-96A0-8221739121F4}">
      <dgm:prSet/>
      <dgm:spPr/>
      <dgm:t>
        <a:bodyPr/>
        <a:lstStyle/>
        <a:p>
          <a:endParaRPr lang="en-PH"/>
        </a:p>
      </dgm:t>
    </dgm:pt>
    <dgm:pt modelId="{D67BCE50-1CA6-4415-BAA8-862CBFF9B0C4}">
      <dgm:prSet phldrT="[Text]" custT="1"/>
      <dgm:spPr/>
      <dgm:t>
        <a:bodyPr/>
        <a:lstStyle/>
        <a:p>
          <a:r>
            <a:rPr lang="en-US" sz="1300" b="1" dirty="0"/>
            <a:t>Level 3. Challenged Initial Transition, Major Adaptations.</a:t>
          </a:r>
          <a:endParaRPr lang="en-PH" sz="1300" dirty="0"/>
        </a:p>
      </dgm:t>
    </dgm:pt>
    <dgm:pt modelId="{599C1F4E-7C77-4346-9FDF-174FC35B344F}" type="parTrans" cxnId="{2EF3DB86-20D9-4E92-92E1-5F6FE7EE2A4C}">
      <dgm:prSet/>
      <dgm:spPr/>
      <dgm:t>
        <a:bodyPr/>
        <a:lstStyle/>
        <a:p>
          <a:endParaRPr lang="en-PH"/>
        </a:p>
      </dgm:t>
    </dgm:pt>
    <dgm:pt modelId="{2AD45CCE-7B22-4DAF-8648-0459B5F792E5}" type="sibTrans" cxnId="{2EF3DB86-20D9-4E92-92E1-5F6FE7EE2A4C}">
      <dgm:prSet/>
      <dgm:spPr/>
      <dgm:t>
        <a:bodyPr/>
        <a:lstStyle/>
        <a:p>
          <a:endParaRPr lang="en-PH"/>
        </a:p>
      </dgm:t>
    </dgm:pt>
    <dgm:pt modelId="{79F77682-C717-433A-A05D-F1728A0E436A}">
      <dgm:prSet phldrT="[Text]" custT="1"/>
      <dgm:spPr/>
      <dgm:t>
        <a:bodyPr/>
        <a:lstStyle/>
        <a:p>
          <a:r>
            <a:rPr lang="en-US" sz="1300" b="0" dirty="0">
              <a:solidFill>
                <a:schemeClr val="bg2"/>
              </a:solidFill>
            </a:rPr>
            <a:t>Level 4. Challenged Initial Transition, Major Adaptations.</a:t>
          </a:r>
          <a:endParaRPr lang="en-PH" sz="1300" b="0" dirty="0">
            <a:solidFill>
              <a:schemeClr val="bg2"/>
            </a:solidFill>
          </a:endParaRPr>
        </a:p>
      </dgm:t>
    </dgm:pt>
    <dgm:pt modelId="{984428B8-4752-4A52-8BCC-DCA43138C3BC}" type="parTrans" cxnId="{04CD06C4-D167-4751-AB21-86E592275FBA}">
      <dgm:prSet/>
      <dgm:spPr/>
      <dgm:t>
        <a:bodyPr/>
        <a:lstStyle/>
        <a:p>
          <a:endParaRPr lang="en-PH"/>
        </a:p>
      </dgm:t>
    </dgm:pt>
    <dgm:pt modelId="{9B9A64EE-A4C0-4323-A965-2EB7120632E3}" type="sibTrans" cxnId="{04CD06C4-D167-4751-AB21-86E592275FBA}">
      <dgm:prSet/>
      <dgm:spPr/>
      <dgm:t>
        <a:bodyPr/>
        <a:lstStyle/>
        <a:p>
          <a:endParaRPr lang="en-PH"/>
        </a:p>
      </dgm:t>
    </dgm:pt>
    <dgm:pt modelId="{3F61E07C-7430-4469-AAB6-9A23DD8EA0A9}" type="pres">
      <dgm:prSet presAssocID="{93A462B2-7C40-4E6D-AE24-4EAEE5919E17}" presName="rootnode" presStyleCnt="0">
        <dgm:presLayoutVars>
          <dgm:chMax/>
          <dgm:chPref/>
          <dgm:dir/>
          <dgm:animLvl val="lvl"/>
        </dgm:presLayoutVars>
      </dgm:prSet>
      <dgm:spPr/>
    </dgm:pt>
    <dgm:pt modelId="{2AAFABB7-89DA-42D0-B6C8-9A88D4BF928C}" type="pres">
      <dgm:prSet presAssocID="{736C4D9E-0C06-446C-BF60-57BC8BDF9D7B}" presName="composite" presStyleCnt="0"/>
      <dgm:spPr/>
    </dgm:pt>
    <dgm:pt modelId="{193F47EC-DEE0-48AF-AF7A-3A500A222C37}" type="pres">
      <dgm:prSet presAssocID="{736C4D9E-0C06-446C-BF60-57BC8BDF9D7B}" presName="LShape" presStyleLbl="alignNode1" presStyleIdx="0" presStyleCnt="7" custScaleX="150322"/>
      <dgm:spPr/>
    </dgm:pt>
    <dgm:pt modelId="{B64401BE-DE84-4C64-8A34-1735A456EC47}" type="pres">
      <dgm:prSet presAssocID="{736C4D9E-0C06-446C-BF60-57BC8BDF9D7B}" presName="ParentText" presStyleLbl="revTx" presStyleIdx="0" presStyleCnt="4" custScaleX="138448" custLinFactNeighborX="-6480">
        <dgm:presLayoutVars>
          <dgm:chMax val="0"/>
          <dgm:chPref val="0"/>
          <dgm:bulletEnabled val="1"/>
        </dgm:presLayoutVars>
      </dgm:prSet>
      <dgm:spPr/>
    </dgm:pt>
    <dgm:pt modelId="{53152F9E-54B2-43BE-813D-AA65278C9C1E}" type="pres">
      <dgm:prSet presAssocID="{736C4D9E-0C06-446C-BF60-57BC8BDF9D7B}" presName="Triangle" presStyleLbl="alignNode1" presStyleIdx="1" presStyleCnt="7" custLinFactX="41677" custLinFactNeighborX="100000" custLinFactNeighborY="-10460"/>
      <dgm:spPr/>
    </dgm:pt>
    <dgm:pt modelId="{0285A28B-B19F-4C39-A458-72CDEC68DB5F}" type="pres">
      <dgm:prSet presAssocID="{3DD6A7E8-7F49-4D50-AA34-4CFC25847AF4}" presName="sibTrans" presStyleCnt="0"/>
      <dgm:spPr/>
    </dgm:pt>
    <dgm:pt modelId="{FBCD9AB3-7E96-45B5-BBCA-1D9BE8EAFD62}" type="pres">
      <dgm:prSet presAssocID="{3DD6A7E8-7F49-4D50-AA34-4CFC25847AF4}" presName="space" presStyleCnt="0"/>
      <dgm:spPr/>
    </dgm:pt>
    <dgm:pt modelId="{69DBC2AB-F28F-429D-9394-92F8BB94A772}" type="pres">
      <dgm:prSet presAssocID="{530F5FB1-238C-44E7-AF93-0EA9242E23F7}" presName="composite" presStyleCnt="0"/>
      <dgm:spPr/>
    </dgm:pt>
    <dgm:pt modelId="{E30AD073-F794-4CB7-95E0-E871081D23B6}" type="pres">
      <dgm:prSet presAssocID="{530F5FB1-238C-44E7-AF93-0EA9242E23F7}" presName="LShape" presStyleLbl="alignNode1" presStyleIdx="2" presStyleCnt="7" custScaleX="149973"/>
      <dgm:spPr/>
    </dgm:pt>
    <dgm:pt modelId="{53B70959-3915-4151-8BF6-7FDD7970D5B9}" type="pres">
      <dgm:prSet presAssocID="{530F5FB1-238C-44E7-AF93-0EA9242E23F7}" presName="ParentText" presStyleLbl="revTx" presStyleIdx="1" presStyleCnt="4" custScaleX="157269">
        <dgm:presLayoutVars>
          <dgm:chMax val="0"/>
          <dgm:chPref val="0"/>
          <dgm:bulletEnabled val="1"/>
        </dgm:presLayoutVars>
      </dgm:prSet>
      <dgm:spPr/>
    </dgm:pt>
    <dgm:pt modelId="{862EAF1B-7516-4954-9319-323E4E4F34B0}" type="pres">
      <dgm:prSet presAssocID="{530F5FB1-238C-44E7-AF93-0EA9242E23F7}" presName="Triangle" presStyleLbl="alignNode1" presStyleIdx="3" presStyleCnt="7" custLinFactX="43250" custLinFactNeighborX="100000" custLinFactNeighborY="-15378"/>
      <dgm:spPr/>
    </dgm:pt>
    <dgm:pt modelId="{A4D3B44B-4DD9-41EE-BC7F-F0E807291ACA}" type="pres">
      <dgm:prSet presAssocID="{D01B707B-1044-4DB5-8223-292B8B7D830F}" presName="sibTrans" presStyleCnt="0"/>
      <dgm:spPr/>
    </dgm:pt>
    <dgm:pt modelId="{A026D461-9DF1-4615-A303-833AD5A8E842}" type="pres">
      <dgm:prSet presAssocID="{D01B707B-1044-4DB5-8223-292B8B7D830F}" presName="space" presStyleCnt="0"/>
      <dgm:spPr/>
    </dgm:pt>
    <dgm:pt modelId="{08D68167-D9AF-4A4F-BF38-6ACC9D129575}" type="pres">
      <dgm:prSet presAssocID="{D67BCE50-1CA6-4415-BAA8-862CBFF9B0C4}" presName="composite" presStyleCnt="0"/>
      <dgm:spPr/>
    </dgm:pt>
    <dgm:pt modelId="{EBA531C1-8A03-4C8F-9F86-79AC3E88782E}" type="pres">
      <dgm:prSet presAssocID="{D67BCE50-1CA6-4415-BAA8-862CBFF9B0C4}" presName="LShape" presStyleLbl="alignNode1" presStyleIdx="4" presStyleCnt="7" custScaleX="140574" custLinFactNeighborY="0"/>
      <dgm:spPr/>
    </dgm:pt>
    <dgm:pt modelId="{53982CBC-09A2-4C90-BA3F-ABC0E62DCF62}" type="pres">
      <dgm:prSet presAssocID="{D67BCE50-1CA6-4415-BAA8-862CBFF9B0C4}" presName="ParentText" presStyleLbl="revTx" presStyleIdx="2" presStyleCnt="4" custScaleX="144855" custLinFactNeighborX="1620">
        <dgm:presLayoutVars>
          <dgm:chMax val="0"/>
          <dgm:chPref val="0"/>
          <dgm:bulletEnabled val="1"/>
        </dgm:presLayoutVars>
      </dgm:prSet>
      <dgm:spPr/>
    </dgm:pt>
    <dgm:pt modelId="{5C2BCAFA-EB5F-41E6-BB04-8D3780AFDC8A}" type="pres">
      <dgm:prSet presAssocID="{D67BCE50-1CA6-4415-BAA8-862CBFF9B0C4}" presName="Triangle" presStyleLbl="alignNode1" presStyleIdx="5" presStyleCnt="7" custLinFactX="16675" custLinFactNeighborX="100000" custLinFactNeighborY="-534"/>
      <dgm:spPr/>
    </dgm:pt>
    <dgm:pt modelId="{F9A17496-E7D9-4FBB-B756-30BCCC08DF3E}" type="pres">
      <dgm:prSet presAssocID="{2AD45CCE-7B22-4DAF-8648-0459B5F792E5}" presName="sibTrans" presStyleCnt="0"/>
      <dgm:spPr/>
    </dgm:pt>
    <dgm:pt modelId="{20D76756-37A5-4F77-8050-7279C575C239}" type="pres">
      <dgm:prSet presAssocID="{2AD45CCE-7B22-4DAF-8648-0459B5F792E5}" presName="space" presStyleCnt="0"/>
      <dgm:spPr/>
    </dgm:pt>
    <dgm:pt modelId="{52E1E350-EC73-48DD-B970-8D66F3E996B5}" type="pres">
      <dgm:prSet presAssocID="{79F77682-C717-433A-A05D-F1728A0E436A}" presName="composite" presStyleCnt="0"/>
      <dgm:spPr/>
    </dgm:pt>
    <dgm:pt modelId="{1DD994F7-EE83-483A-B716-F6787AF2FBB9}" type="pres">
      <dgm:prSet presAssocID="{79F77682-C717-433A-A05D-F1728A0E436A}" presName="LShape" presStyleLbl="alignNode1" presStyleIdx="6" presStyleCnt="7" custScaleX="144389" custLinFactNeighborX="-7507" custLinFactNeighborY="4063"/>
      <dgm:spPr>
        <a:solidFill>
          <a:srgbClr val="FFC000"/>
        </a:solidFill>
        <a:ln>
          <a:solidFill>
            <a:srgbClr val="FFC000"/>
          </a:solidFill>
        </a:ln>
      </dgm:spPr>
    </dgm:pt>
    <dgm:pt modelId="{B5AE15FE-A803-4CCA-B597-F5BB78CD1A4A}" type="pres">
      <dgm:prSet presAssocID="{79F77682-C717-433A-A05D-F1728A0E436A}" presName="ParentText" presStyleLbl="revTx" presStyleIdx="3" presStyleCnt="4" custScaleX="157932" custLinFactNeighborX="-4860">
        <dgm:presLayoutVars>
          <dgm:chMax val="0"/>
          <dgm:chPref val="0"/>
          <dgm:bulletEnabled val="1"/>
        </dgm:presLayoutVars>
      </dgm:prSet>
      <dgm:spPr/>
    </dgm:pt>
  </dgm:ptLst>
  <dgm:cxnLst>
    <dgm:cxn modelId="{BF2C1B2C-96C7-42AB-A149-D026F0608593}" type="presOf" srcId="{79F77682-C717-433A-A05D-F1728A0E436A}" destId="{B5AE15FE-A803-4CCA-B597-F5BB78CD1A4A}" srcOrd="0" destOrd="0" presId="urn:microsoft.com/office/officeart/2009/3/layout/StepUpProcess"/>
    <dgm:cxn modelId="{BFD75E4B-C395-49B3-A903-7FAA697069A5}" type="presOf" srcId="{530F5FB1-238C-44E7-AF93-0EA9242E23F7}" destId="{53B70959-3915-4151-8BF6-7FDD7970D5B9}" srcOrd="0" destOrd="0" presId="urn:microsoft.com/office/officeart/2009/3/layout/StepUpProcess"/>
    <dgm:cxn modelId="{B014C553-F7B7-42B0-96A0-8221739121F4}" srcId="{93A462B2-7C40-4E6D-AE24-4EAEE5919E17}" destId="{530F5FB1-238C-44E7-AF93-0EA9242E23F7}" srcOrd="1" destOrd="0" parTransId="{E7E00929-333A-4510-BE4B-E43A5733B424}" sibTransId="{D01B707B-1044-4DB5-8223-292B8B7D830F}"/>
    <dgm:cxn modelId="{11C4967D-D2D9-4F1F-B159-6DCBEE9DE5F4}" srcId="{93A462B2-7C40-4E6D-AE24-4EAEE5919E17}" destId="{736C4D9E-0C06-446C-BF60-57BC8BDF9D7B}" srcOrd="0" destOrd="0" parTransId="{9134FFBC-1EEB-4D26-83FC-03BA14407F90}" sibTransId="{3DD6A7E8-7F49-4D50-AA34-4CFC25847AF4}"/>
    <dgm:cxn modelId="{2EF3DB86-20D9-4E92-92E1-5F6FE7EE2A4C}" srcId="{93A462B2-7C40-4E6D-AE24-4EAEE5919E17}" destId="{D67BCE50-1CA6-4415-BAA8-862CBFF9B0C4}" srcOrd="2" destOrd="0" parTransId="{599C1F4E-7C77-4346-9FDF-174FC35B344F}" sibTransId="{2AD45CCE-7B22-4DAF-8648-0459B5F792E5}"/>
    <dgm:cxn modelId="{AD82DDBA-CAB4-4F96-A3A5-82F18DE7E762}" type="presOf" srcId="{736C4D9E-0C06-446C-BF60-57BC8BDF9D7B}" destId="{B64401BE-DE84-4C64-8A34-1735A456EC47}" srcOrd="0" destOrd="0" presId="urn:microsoft.com/office/officeart/2009/3/layout/StepUpProcess"/>
    <dgm:cxn modelId="{04CD06C4-D167-4751-AB21-86E592275FBA}" srcId="{93A462B2-7C40-4E6D-AE24-4EAEE5919E17}" destId="{79F77682-C717-433A-A05D-F1728A0E436A}" srcOrd="3" destOrd="0" parTransId="{984428B8-4752-4A52-8BCC-DCA43138C3BC}" sibTransId="{9B9A64EE-A4C0-4323-A965-2EB7120632E3}"/>
    <dgm:cxn modelId="{417DB4EA-72C7-45BB-8D96-C9980BD2577C}" type="presOf" srcId="{93A462B2-7C40-4E6D-AE24-4EAEE5919E17}" destId="{3F61E07C-7430-4469-AAB6-9A23DD8EA0A9}" srcOrd="0" destOrd="0" presId="urn:microsoft.com/office/officeart/2009/3/layout/StepUpProcess"/>
    <dgm:cxn modelId="{A42F99F6-124F-4294-933C-74AAFC62C410}" type="presOf" srcId="{D67BCE50-1CA6-4415-BAA8-862CBFF9B0C4}" destId="{53982CBC-09A2-4C90-BA3F-ABC0E62DCF62}" srcOrd="0" destOrd="0" presId="urn:microsoft.com/office/officeart/2009/3/layout/StepUpProcess"/>
    <dgm:cxn modelId="{F706A801-F399-469A-BB26-FF1C6CD39A33}" type="presParOf" srcId="{3F61E07C-7430-4469-AAB6-9A23DD8EA0A9}" destId="{2AAFABB7-89DA-42D0-B6C8-9A88D4BF928C}" srcOrd="0" destOrd="0" presId="urn:microsoft.com/office/officeart/2009/3/layout/StepUpProcess"/>
    <dgm:cxn modelId="{4E730C5B-601D-4202-89AE-328D5BE6F373}" type="presParOf" srcId="{2AAFABB7-89DA-42D0-B6C8-9A88D4BF928C}" destId="{193F47EC-DEE0-48AF-AF7A-3A500A222C37}" srcOrd="0" destOrd="0" presId="urn:microsoft.com/office/officeart/2009/3/layout/StepUpProcess"/>
    <dgm:cxn modelId="{20005AF0-92F3-461D-A031-F395544C7657}" type="presParOf" srcId="{2AAFABB7-89DA-42D0-B6C8-9A88D4BF928C}" destId="{B64401BE-DE84-4C64-8A34-1735A456EC47}" srcOrd="1" destOrd="0" presId="urn:microsoft.com/office/officeart/2009/3/layout/StepUpProcess"/>
    <dgm:cxn modelId="{5BFAD0BB-5B57-4420-ABC7-34F9262E7A0B}" type="presParOf" srcId="{2AAFABB7-89DA-42D0-B6C8-9A88D4BF928C}" destId="{53152F9E-54B2-43BE-813D-AA65278C9C1E}" srcOrd="2" destOrd="0" presId="urn:microsoft.com/office/officeart/2009/3/layout/StepUpProcess"/>
    <dgm:cxn modelId="{412EF5D5-D078-4E1D-8953-BAFC84352083}" type="presParOf" srcId="{3F61E07C-7430-4469-AAB6-9A23DD8EA0A9}" destId="{0285A28B-B19F-4C39-A458-72CDEC68DB5F}" srcOrd="1" destOrd="0" presId="urn:microsoft.com/office/officeart/2009/3/layout/StepUpProcess"/>
    <dgm:cxn modelId="{997064DB-7A9B-49B8-AAB9-DCAB756A36BC}" type="presParOf" srcId="{0285A28B-B19F-4C39-A458-72CDEC68DB5F}" destId="{FBCD9AB3-7E96-45B5-BBCA-1D9BE8EAFD62}" srcOrd="0" destOrd="0" presId="urn:microsoft.com/office/officeart/2009/3/layout/StepUpProcess"/>
    <dgm:cxn modelId="{0410AB5A-E9ED-4A6A-8FED-7BB0D94032C7}" type="presParOf" srcId="{3F61E07C-7430-4469-AAB6-9A23DD8EA0A9}" destId="{69DBC2AB-F28F-429D-9394-92F8BB94A772}" srcOrd="2" destOrd="0" presId="urn:microsoft.com/office/officeart/2009/3/layout/StepUpProcess"/>
    <dgm:cxn modelId="{305B6F10-1A69-4515-A54B-59653218E7C5}" type="presParOf" srcId="{69DBC2AB-F28F-429D-9394-92F8BB94A772}" destId="{E30AD073-F794-4CB7-95E0-E871081D23B6}" srcOrd="0" destOrd="0" presId="urn:microsoft.com/office/officeart/2009/3/layout/StepUpProcess"/>
    <dgm:cxn modelId="{5CE2C558-B9E7-4F14-B984-AA82616D5FB9}" type="presParOf" srcId="{69DBC2AB-F28F-429D-9394-92F8BB94A772}" destId="{53B70959-3915-4151-8BF6-7FDD7970D5B9}" srcOrd="1" destOrd="0" presId="urn:microsoft.com/office/officeart/2009/3/layout/StepUpProcess"/>
    <dgm:cxn modelId="{A8BCC812-89DC-4563-A4CA-D5E46678C79F}" type="presParOf" srcId="{69DBC2AB-F28F-429D-9394-92F8BB94A772}" destId="{862EAF1B-7516-4954-9319-323E4E4F34B0}" srcOrd="2" destOrd="0" presId="urn:microsoft.com/office/officeart/2009/3/layout/StepUpProcess"/>
    <dgm:cxn modelId="{E564C6D0-D303-44F9-93EB-804BE5630C33}" type="presParOf" srcId="{3F61E07C-7430-4469-AAB6-9A23DD8EA0A9}" destId="{A4D3B44B-4DD9-41EE-BC7F-F0E807291ACA}" srcOrd="3" destOrd="0" presId="urn:microsoft.com/office/officeart/2009/3/layout/StepUpProcess"/>
    <dgm:cxn modelId="{941E5BF6-13E8-4028-903F-3EFD12317DD1}" type="presParOf" srcId="{A4D3B44B-4DD9-41EE-BC7F-F0E807291ACA}" destId="{A026D461-9DF1-4615-A303-833AD5A8E842}" srcOrd="0" destOrd="0" presId="urn:microsoft.com/office/officeart/2009/3/layout/StepUpProcess"/>
    <dgm:cxn modelId="{90075F7D-6B67-40D3-8DBD-846297E33D2B}" type="presParOf" srcId="{3F61E07C-7430-4469-AAB6-9A23DD8EA0A9}" destId="{08D68167-D9AF-4A4F-BF38-6ACC9D129575}" srcOrd="4" destOrd="0" presId="urn:microsoft.com/office/officeart/2009/3/layout/StepUpProcess"/>
    <dgm:cxn modelId="{1097A23C-7946-44A0-8894-C359592F055E}" type="presParOf" srcId="{08D68167-D9AF-4A4F-BF38-6ACC9D129575}" destId="{EBA531C1-8A03-4C8F-9F86-79AC3E88782E}" srcOrd="0" destOrd="0" presId="urn:microsoft.com/office/officeart/2009/3/layout/StepUpProcess"/>
    <dgm:cxn modelId="{6236BE5C-889C-4492-B175-96E0904ED6C0}" type="presParOf" srcId="{08D68167-D9AF-4A4F-BF38-6ACC9D129575}" destId="{53982CBC-09A2-4C90-BA3F-ABC0E62DCF62}" srcOrd="1" destOrd="0" presId="urn:microsoft.com/office/officeart/2009/3/layout/StepUpProcess"/>
    <dgm:cxn modelId="{387598A4-375A-4E15-8AD7-5BF6455E61DF}" type="presParOf" srcId="{08D68167-D9AF-4A4F-BF38-6ACC9D129575}" destId="{5C2BCAFA-EB5F-41E6-BB04-8D3780AFDC8A}" srcOrd="2" destOrd="0" presId="urn:microsoft.com/office/officeart/2009/3/layout/StepUpProcess"/>
    <dgm:cxn modelId="{C4F97641-0713-4B89-84AA-07B8E9FFD5BB}" type="presParOf" srcId="{3F61E07C-7430-4469-AAB6-9A23DD8EA0A9}" destId="{F9A17496-E7D9-4FBB-B756-30BCCC08DF3E}" srcOrd="5" destOrd="0" presId="urn:microsoft.com/office/officeart/2009/3/layout/StepUpProcess"/>
    <dgm:cxn modelId="{C2CE80D0-7CF3-4148-AD00-AC39416D3DEE}" type="presParOf" srcId="{F9A17496-E7D9-4FBB-B756-30BCCC08DF3E}" destId="{20D76756-37A5-4F77-8050-7279C575C239}" srcOrd="0" destOrd="0" presId="urn:microsoft.com/office/officeart/2009/3/layout/StepUpProcess"/>
    <dgm:cxn modelId="{104FF5D8-30B6-4DE7-9B71-C2BBD6286433}" type="presParOf" srcId="{3F61E07C-7430-4469-AAB6-9A23DD8EA0A9}" destId="{52E1E350-EC73-48DD-B970-8D66F3E996B5}" srcOrd="6" destOrd="0" presId="urn:microsoft.com/office/officeart/2009/3/layout/StepUpProcess"/>
    <dgm:cxn modelId="{1926E353-211F-4C14-8657-91AFDC0BA195}" type="presParOf" srcId="{52E1E350-EC73-48DD-B970-8D66F3E996B5}" destId="{1DD994F7-EE83-483A-B716-F6787AF2FBB9}" srcOrd="0" destOrd="0" presId="urn:microsoft.com/office/officeart/2009/3/layout/StepUpProcess"/>
    <dgm:cxn modelId="{4D0B049D-69FA-44E3-898D-6BC7C5A88B04}" type="presParOf" srcId="{52E1E350-EC73-48DD-B970-8D66F3E996B5}" destId="{B5AE15FE-A803-4CCA-B597-F5BB78CD1A4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827552-D08A-46C3-A82D-A94B8D69BB3E}" type="doc">
      <dgm:prSet loTypeId="urn:microsoft.com/office/officeart/2005/8/layout/gear1" loCatId="process" qsTypeId="urn:microsoft.com/office/officeart/2005/8/quickstyle/simple3" qsCatId="simple" csTypeId="urn:microsoft.com/office/officeart/2005/8/colors/accent1_2" csCatId="accent1" phldr="1"/>
      <dgm:spPr/>
    </dgm:pt>
    <dgm:pt modelId="{6E52A5FD-C543-4062-85CA-99E7A4E5ED33}">
      <dgm:prSet phldrT="[Text]"/>
      <dgm:spPr/>
      <dgm:t>
        <a:bodyPr/>
        <a:lstStyle/>
        <a:p>
          <a:r>
            <a:rPr lang="en-US" dirty="0"/>
            <a:t>School leadership</a:t>
          </a:r>
          <a:endParaRPr lang="en-PH" dirty="0"/>
        </a:p>
      </dgm:t>
    </dgm:pt>
    <dgm:pt modelId="{92A022BE-79BB-4371-B79C-2A667FDB0EE5}" type="parTrans" cxnId="{9848CC9A-42E4-4CF1-A42A-6BD00FB85630}">
      <dgm:prSet/>
      <dgm:spPr/>
      <dgm:t>
        <a:bodyPr/>
        <a:lstStyle/>
        <a:p>
          <a:endParaRPr lang="en-PH"/>
        </a:p>
      </dgm:t>
    </dgm:pt>
    <dgm:pt modelId="{64F33632-1350-4E87-BE98-3125C8D89387}" type="sibTrans" cxnId="{9848CC9A-42E4-4CF1-A42A-6BD00FB85630}">
      <dgm:prSet/>
      <dgm:spPr/>
      <dgm:t>
        <a:bodyPr/>
        <a:lstStyle/>
        <a:p>
          <a:endParaRPr lang="en-PH"/>
        </a:p>
      </dgm:t>
    </dgm:pt>
    <dgm:pt modelId="{AF89C189-504C-4202-AD0D-A9EB23DB1CAE}">
      <dgm:prSet phldrT="[Text]"/>
      <dgm:spPr/>
      <dgm:t>
        <a:bodyPr/>
        <a:lstStyle/>
        <a:p>
          <a:r>
            <a:rPr lang="en-US" dirty="0"/>
            <a:t>Well-being</a:t>
          </a:r>
          <a:endParaRPr lang="en-PH" dirty="0"/>
        </a:p>
      </dgm:t>
    </dgm:pt>
    <dgm:pt modelId="{57D7C00D-9CB7-409F-BE4E-8ED50E913A53}" type="parTrans" cxnId="{8B1C92FC-EA09-4E69-A19D-108BAA75DC2C}">
      <dgm:prSet/>
      <dgm:spPr/>
      <dgm:t>
        <a:bodyPr/>
        <a:lstStyle/>
        <a:p>
          <a:endParaRPr lang="en-PH"/>
        </a:p>
      </dgm:t>
    </dgm:pt>
    <dgm:pt modelId="{DA59DDE4-9141-455D-99B7-6DBC1C2BA311}" type="sibTrans" cxnId="{8B1C92FC-EA09-4E69-A19D-108BAA75DC2C}">
      <dgm:prSet/>
      <dgm:spPr/>
      <dgm:t>
        <a:bodyPr/>
        <a:lstStyle/>
        <a:p>
          <a:endParaRPr lang="en-PH"/>
        </a:p>
      </dgm:t>
    </dgm:pt>
    <dgm:pt modelId="{B835B69E-A83D-473D-8BF2-91C9D87613EB}">
      <dgm:prSet phldrT="[Text]"/>
      <dgm:spPr/>
      <dgm:t>
        <a:bodyPr/>
        <a:lstStyle/>
        <a:p>
          <a:r>
            <a:rPr lang="en-US" dirty="0"/>
            <a:t>Continuity of learning</a:t>
          </a:r>
          <a:endParaRPr lang="en-PH" dirty="0"/>
        </a:p>
      </dgm:t>
    </dgm:pt>
    <dgm:pt modelId="{5684F89C-F647-4E35-84F3-F4014888D021}" type="parTrans" cxnId="{16B53464-0E50-4386-84B2-993C06C73F81}">
      <dgm:prSet/>
      <dgm:spPr/>
      <dgm:t>
        <a:bodyPr/>
        <a:lstStyle/>
        <a:p>
          <a:endParaRPr lang="en-PH"/>
        </a:p>
      </dgm:t>
    </dgm:pt>
    <dgm:pt modelId="{51ED8980-9D62-4FDC-AF9B-BC9C2D075D02}" type="sibTrans" cxnId="{16B53464-0E50-4386-84B2-993C06C73F81}">
      <dgm:prSet/>
      <dgm:spPr/>
      <dgm:t>
        <a:bodyPr/>
        <a:lstStyle/>
        <a:p>
          <a:endParaRPr lang="en-PH"/>
        </a:p>
      </dgm:t>
    </dgm:pt>
    <dgm:pt modelId="{8E845F4E-03C7-4387-8075-723E6E5A00EA}" type="pres">
      <dgm:prSet presAssocID="{B8827552-D08A-46C3-A82D-A94B8D69BB3E}" presName="composite" presStyleCnt="0">
        <dgm:presLayoutVars>
          <dgm:chMax val="3"/>
          <dgm:animLvl val="lvl"/>
          <dgm:resizeHandles val="exact"/>
        </dgm:presLayoutVars>
      </dgm:prSet>
      <dgm:spPr/>
    </dgm:pt>
    <dgm:pt modelId="{3F5AA65E-1698-4DAA-A400-E6C688D19126}" type="pres">
      <dgm:prSet presAssocID="{6E52A5FD-C543-4062-85CA-99E7A4E5ED33}" presName="gear1" presStyleLbl="node1" presStyleIdx="0" presStyleCnt="3">
        <dgm:presLayoutVars>
          <dgm:chMax val="1"/>
          <dgm:bulletEnabled val="1"/>
        </dgm:presLayoutVars>
      </dgm:prSet>
      <dgm:spPr/>
    </dgm:pt>
    <dgm:pt modelId="{5E130921-DB12-439E-BAC2-74DF8BBD7651}" type="pres">
      <dgm:prSet presAssocID="{6E52A5FD-C543-4062-85CA-99E7A4E5ED33}" presName="gear1srcNode" presStyleLbl="node1" presStyleIdx="0" presStyleCnt="3"/>
      <dgm:spPr/>
    </dgm:pt>
    <dgm:pt modelId="{EB6258E8-36A4-4B8B-B46E-48B1EF2DB883}" type="pres">
      <dgm:prSet presAssocID="{6E52A5FD-C543-4062-85CA-99E7A4E5ED33}" presName="gear1dstNode" presStyleLbl="node1" presStyleIdx="0" presStyleCnt="3"/>
      <dgm:spPr/>
    </dgm:pt>
    <dgm:pt modelId="{8962E7F7-7FD9-4E86-BF8A-E2048B3984CA}" type="pres">
      <dgm:prSet presAssocID="{AF89C189-504C-4202-AD0D-A9EB23DB1CAE}" presName="gear2" presStyleLbl="node1" presStyleIdx="1" presStyleCnt="3">
        <dgm:presLayoutVars>
          <dgm:chMax val="1"/>
          <dgm:bulletEnabled val="1"/>
        </dgm:presLayoutVars>
      </dgm:prSet>
      <dgm:spPr/>
    </dgm:pt>
    <dgm:pt modelId="{6DF619C0-29A6-4B40-8328-8EAD2DE576E2}" type="pres">
      <dgm:prSet presAssocID="{AF89C189-504C-4202-AD0D-A9EB23DB1CAE}" presName="gear2srcNode" presStyleLbl="node1" presStyleIdx="1" presStyleCnt="3"/>
      <dgm:spPr/>
    </dgm:pt>
    <dgm:pt modelId="{46DAD23F-DD20-4497-9CD1-5B5461872A50}" type="pres">
      <dgm:prSet presAssocID="{AF89C189-504C-4202-AD0D-A9EB23DB1CAE}" presName="gear2dstNode" presStyleLbl="node1" presStyleIdx="1" presStyleCnt="3"/>
      <dgm:spPr/>
    </dgm:pt>
    <dgm:pt modelId="{F6793319-C5B8-4CF7-A759-944D85F63146}" type="pres">
      <dgm:prSet presAssocID="{B835B69E-A83D-473D-8BF2-91C9D87613EB}" presName="gear3" presStyleLbl="node1" presStyleIdx="2" presStyleCnt="3"/>
      <dgm:spPr/>
    </dgm:pt>
    <dgm:pt modelId="{04E24359-095A-40BA-8A4A-174DABBB243A}" type="pres">
      <dgm:prSet presAssocID="{B835B69E-A83D-473D-8BF2-91C9D87613EB}" presName="gear3tx" presStyleLbl="node1" presStyleIdx="2" presStyleCnt="3">
        <dgm:presLayoutVars>
          <dgm:chMax val="1"/>
          <dgm:bulletEnabled val="1"/>
        </dgm:presLayoutVars>
      </dgm:prSet>
      <dgm:spPr/>
    </dgm:pt>
    <dgm:pt modelId="{29C5853D-7FFF-4D19-B083-6625809ED124}" type="pres">
      <dgm:prSet presAssocID="{B835B69E-A83D-473D-8BF2-91C9D87613EB}" presName="gear3srcNode" presStyleLbl="node1" presStyleIdx="2" presStyleCnt="3"/>
      <dgm:spPr/>
    </dgm:pt>
    <dgm:pt modelId="{9B639244-E632-44A5-92D7-EDC12976D657}" type="pres">
      <dgm:prSet presAssocID="{B835B69E-A83D-473D-8BF2-91C9D87613EB}" presName="gear3dstNode" presStyleLbl="node1" presStyleIdx="2" presStyleCnt="3"/>
      <dgm:spPr/>
    </dgm:pt>
    <dgm:pt modelId="{312E5138-B871-4393-988A-8A771D5F9FC3}" type="pres">
      <dgm:prSet presAssocID="{64F33632-1350-4E87-BE98-3125C8D89387}" presName="connector1" presStyleLbl="sibTrans2D1" presStyleIdx="0" presStyleCnt="3"/>
      <dgm:spPr/>
    </dgm:pt>
    <dgm:pt modelId="{52F66814-5D8A-460E-9365-C84E9F6A7564}" type="pres">
      <dgm:prSet presAssocID="{DA59DDE4-9141-455D-99B7-6DBC1C2BA311}" presName="connector2" presStyleLbl="sibTrans2D1" presStyleIdx="1" presStyleCnt="3"/>
      <dgm:spPr/>
    </dgm:pt>
    <dgm:pt modelId="{1CDC1686-8983-497C-80D4-19DF2FD7DE15}" type="pres">
      <dgm:prSet presAssocID="{51ED8980-9D62-4FDC-AF9B-BC9C2D075D02}" presName="connector3" presStyleLbl="sibTrans2D1" presStyleIdx="2" presStyleCnt="3"/>
      <dgm:spPr/>
    </dgm:pt>
  </dgm:ptLst>
  <dgm:cxnLst>
    <dgm:cxn modelId="{5049D00E-EEE4-4108-8529-8A099F2B9258}" type="presOf" srcId="{64F33632-1350-4E87-BE98-3125C8D89387}" destId="{312E5138-B871-4393-988A-8A771D5F9FC3}" srcOrd="0" destOrd="0" presId="urn:microsoft.com/office/officeart/2005/8/layout/gear1"/>
    <dgm:cxn modelId="{FA92CF12-42D4-48B8-8359-58B88C27D6E4}" type="presOf" srcId="{DA59DDE4-9141-455D-99B7-6DBC1C2BA311}" destId="{52F66814-5D8A-460E-9365-C84E9F6A7564}" srcOrd="0" destOrd="0" presId="urn:microsoft.com/office/officeart/2005/8/layout/gear1"/>
    <dgm:cxn modelId="{2A3CD613-B5C3-4B26-A71B-7A2E2EB14551}" type="presOf" srcId="{AF89C189-504C-4202-AD0D-A9EB23DB1CAE}" destId="{6DF619C0-29A6-4B40-8328-8EAD2DE576E2}" srcOrd="1" destOrd="0" presId="urn:microsoft.com/office/officeart/2005/8/layout/gear1"/>
    <dgm:cxn modelId="{EF202B18-2072-490C-8A13-B427BC5583E7}" type="presOf" srcId="{AF89C189-504C-4202-AD0D-A9EB23DB1CAE}" destId="{46DAD23F-DD20-4497-9CD1-5B5461872A50}" srcOrd="2" destOrd="0" presId="urn:microsoft.com/office/officeart/2005/8/layout/gear1"/>
    <dgm:cxn modelId="{16B53464-0E50-4386-84B2-993C06C73F81}" srcId="{B8827552-D08A-46C3-A82D-A94B8D69BB3E}" destId="{B835B69E-A83D-473D-8BF2-91C9D87613EB}" srcOrd="2" destOrd="0" parTransId="{5684F89C-F647-4E35-84F3-F4014888D021}" sibTransId="{51ED8980-9D62-4FDC-AF9B-BC9C2D075D02}"/>
    <dgm:cxn modelId="{2C403072-6E69-4B88-A979-575A59B04B88}" type="presOf" srcId="{6E52A5FD-C543-4062-85CA-99E7A4E5ED33}" destId="{EB6258E8-36A4-4B8B-B46E-48B1EF2DB883}" srcOrd="2" destOrd="0" presId="urn:microsoft.com/office/officeart/2005/8/layout/gear1"/>
    <dgm:cxn modelId="{83B00274-FB20-4F77-9F4E-CCCA8829C56C}" type="presOf" srcId="{B835B69E-A83D-473D-8BF2-91C9D87613EB}" destId="{04E24359-095A-40BA-8A4A-174DABBB243A}" srcOrd="1" destOrd="0" presId="urn:microsoft.com/office/officeart/2005/8/layout/gear1"/>
    <dgm:cxn modelId="{E3DDE154-34C8-42DF-ACB5-DFA62AADCCB0}" type="presOf" srcId="{6E52A5FD-C543-4062-85CA-99E7A4E5ED33}" destId="{5E130921-DB12-439E-BAC2-74DF8BBD7651}" srcOrd="1" destOrd="0" presId="urn:microsoft.com/office/officeart/2005/8/layout/gear1"/>
    <dgm:cxn modelId="{452F197C-2445-4295-8869-03FBBAA63659}" type="presOf" srcId="{B835B69E-A83D-473D-8BF2-91C9D87613EB}" destId="{9B639244-E632-44A5-92D7-EDC12976D657}" srcOrd="3" destOrd="0" presId="urn:microsoft.com/office/officeart/2005/8/layout/gear1"/>
    <dgm:cxn modelId="{39D0B482-CB35-4213-B991-A9CEA4D53F32}" type="presOf" srcId="{AF89C189-504C-4202-AD0D-A9EB23DB1CAE}" destId="{8962E7F7-7FD9-4E86-BF8A-E2048B3984CA}" srcOrd="0" destOrd="0" presId="urn:microsoft.com/office/officeart/2005/8/layout/gear1"/>
    <dgm:cxn modelId="{9848CC9A-42E4-4CF1-A42A-6BD00FB85630}" srcId="{B8827552-D08A-46C3-A82D-A94B8D69BB3E}" destId="{6E52A5FD-C543-4062-85CA-99E7A4E5ED33}" srcOrd="0" destOrd="0" parTransId="{92A022BE-79BB-4371-B79C-2A667FDB0EE5}" sibTransId="{64F33632-1350-4E87-BE98-3125C8D89387}"/>
    <dgm:cxn modelId="{02618CC5-D9C1-47F3-878C-2EC20D1558DA}" type="presOf" srcId="{B8827552-D08A-46C3-A82D-A94B8D69BB3E}" destId="{8E845F4E-03C7-4387-8075-723E6E5A00EA}" srcOrd="0" destOrd="0" presId="urn:microsoft.com/office/officeart/2005/8/layout/gear1"/>
    <dgm:cxn modelId="{FCFECEC6-0CAC-443E-981E-4271D8616318}" type="presOf" srcId="{51ED8980-9D62-4FDC-AF9B-BC9C2D075D02}" destId="{1CDC1686-8983-497C-80D4-19DF2FD7DE15}" srcOrd="0" destOrd="0" presId="urn:microsoft.com/office/officeart/2005/8/layout/gear1"/>
    <dgm:cxn modelId="{7241EDCC-547E-494A-A3E2-D0BBBFAB97D0}" type="presOf" srcId="{B835B69E-A83D-473D-8BF2-91C9D87613EB}" destId="{29C5853D-7FFF-4D19-B083-6625809ED124}" srcOrd="2" destOrd="0" presId="urn:microsoft.com/office/officeart/2005/8/layout/gear1"/>
    <dgm:cxn modelId="{90C0D2E7-E87E-45E4-9A7E-747BBAB3DEFB}" type="presOf" srcId="{6E52A5FD-C543-4062-85CA-99E7A4E5ED33}" destId="{3F5AA65E-1698-4DAA-A400-E6C688D19126}" srcOrd="0" destOrd="0" presId="urn:microsoft.com/office/officeart/2005/8/layout/gear1"/>
    <dgm:cxn modelId="{ED8EB7F4-1B69-496F-B6AE-1090AB6505EB}" type="presOf" srcId="{B835B69E-A83D-473D-8BF2-91C9D87613EB}" destId="{F6793319-C5B8-4CF7-A759-944D85F63146}" srcOrd="0" destOrd="0" presId="urn:microsoft.com/office/officeart/2005/8/layout/gear1"/>
    <dgm:cxn modelId="{8B1C92FC-EA09-4E69-A19D-108BAA75DC2C}" srcId="{B8827552-D08A-46C3-A82D-A94B8D69BB3E}" destId="{AF89C189-504C-4202-AD0D-A9EB23DB1CAE}" srcOrd="1" destOrd="0" parTransId="{57D7C00D-9CB7-409F-BE4E-8ED50E913A53}" sibTransId="{DA59DDE4-9141-455D-99B7-6DBC1C2BA311}"/>
    <dgm:cxn modelId="{7381E4F9-99AA-4358-85BB-BA45F14B188F}" type="presParOf" srcId="{8E845F4E-03C7-4387-8075-723E6E5A00EA}" destId="{3F5AA65E-1698-4DAA-A400-E6C688D19126}" srcOrd="0" destOrd="0" presId="urn:microsoft.com/office/officeart/2005/8/layout/gear1"/>
    <dgm:cxn modelId="{29750781-1B78-41B4-933F-07262AB68D13}" type="presParOf" srcId="{8E845F4E-03C7-4387-8075-723E6E5A00EA}" destId="{5E130921-DB12-439E-BAC2-74DF8BBD7651}" srcOrd="1" destOrd="0" presId="urn:microsoft.com/office/officeart/2005/8/layout/gear1"/>
    <dgm:cxn modelId="{C3FBB8FD-303B-436C-A5AB-C280AAB0BFFC}" type="presParOf" srcId="{8E845F4E-03C7-4387-8075-723E6E5A00EA}" destId="{EB6258E8-36A4-4B8B-B46E-48B1EF2DB883}" srcOrd="2" destOrd="0" presId="urn:microsoft.com/office/officeart/2005/8/layout/gear1"/>
    <dgm:cxn modelId="{03519614-C78A-4C69-8899-9656BF8112A1}" type="presParOf" srcId="{8E845F4E-03C7-4387-8075-723E6E5A00EA}" destId="{8962E7F7-7FD9-4E86-BF8A-E2048B3984CA}" srcOrd="3" destOrd="0" presId="urn:microsoft.com/office/officeart/2005/8/layout/gear1"/>
    <dgm:cxn modelId="{FE4EA7AD-AE72-4727-9BA3-9016696D7A78}" type="presParOf" srcId="{8E845F4E-03C7-4387-8075-723E6E5A00EA}" destId="{6DF619C0-29A6-4B40-8328-8EAD2DE576E2}" srcOrd="4" destOrd="0" presId="urn:microsoft.com/office/officeart/2005/8/layout/gear1"/>
    <dgm:cxn modelId="{A0437744-6E22-470D-A620-D7752F397C68}" type="presParOf" srcId="{8E845F4E-03C7-4387-8075-723E6E5A00EA}" destId="{46DAD23F-DD20-4497-9CD1-5B5461872A50}" srcOrd="5" destOrd="0" presId="urn:microsoft.com/office/officeart/2005/8/layout/gear1"/>
    <dgm:cxn modelId="{B0DA95FC-000D-43F1-8E28-A0A47E56649D}" type="presParOf" srcId="{8E845F4E-03C7-4387-8075-723E6E5A00EA}" destId="{F6793319-C5B8-4CF7-A759-944D85F63146}" srcOrd="6" destOrd="0" presId="urn:microsoft.com/office/officeart/2005/8/layout/gear1"/>
    <dgm:cxn modelId="{1E6B8E2E-2419-42AA-8562-DD8FECEEB5A9}" type="presParOf" srcId="{8E845F4E-03C7-4387-8075-723E6E5A00EA}" destId="{04E24359-095A-40BA-8A4A-174DABBB243A}" srcOrd="7" destOrd="0" presId="urn:microsoft.com/office/officeart/2005/8/layout/gear1"/>
    <dgm:cxn modelId="{E7DFC990-FD56-4A63-9EB6-63F68D24639E}" type="presParOf" srcId="{8E845F4E-03C7-4387-8075-723E6E5A00EA}" destId="{29C5853D-7FFF-4D19-B083-6625809ED124}" srcOrd="8" destOrd="0" presId="urn:microsoft.com/office/officeart/2005/8/layout/gear1"/>
    <dgm:cxn modelId="{16AB3C22-845D-4F6F-A9DF-4F078811380A}" type="presParOf" srcId="{8E845F4E-03C7-4387-8075-723E6E5A00EA}" destId="{9B639244-E632-44A5-92D7-EDC12976D657}" srcOrd="9" destOrd="0" presId="urn:microsoft.com/office/officeart/2005/8/layout/gear1"/>
    <dgm:cxn modelId="{7ADC2DBF-C981-4528-B531-5CC2759CFA68}" type="presParOf" srcId="{8E845F4E-03C7-4387-8075-723E6E5A00EA}" destId="{312E5138-B871-4393-988A-8A771D5F9FC3}" srcOrd="10" destOrd="0" presId="urn:microsoft.com/office/officeart/2005/8/layout/gear1"/>
    <dgm:cxn modelId="{6CA44FF6-3057-4B72-85B1-27896D2B446A}" type="presParOf" srcId="{8E845F4E-03C7-4387-8075-723E6E5A00EA}" destId="{52F66814-5D8A-460E-9365-C84E9F6A7564}" srcOrd="11" destOrd="0" presId="urn:microsoft.com/office/officeart/2005/8/layout/gear1"/>
    <dgm:cxn modelId="{19456741-CF10-410F-ABAD-C63AA1ABD534}" type="presParOf" srcId="{8E845F4E-03C7-4387-8075-723E6E5A00EA}" destId="{1CDC1686-8983-497C-80D4-19DF2FD7DE15}"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21C040-7C45-4555-A3F6-18426750073C}"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PH"/>
        </a:p>
      </dgm:t>
    </dgm:pt>
    <dgm:pt modelId="{541D0AF8-EBF3-49C0-AFB6-7D71C95FA389}">
      <dgm:prSet phldrT="[Text]"/>
      <dgm:spPr/>
      <dgm:t>
        <a:bodyPr/>
        <a:lstStyle/>
        <a:p>
          <a:r>
            <a:rPr lang="en-PH" dirty="0"/>
            <a:t>Difficulty connecting with school heads</a:t>
          </a:r>
        </a:p>
      </dgm:t>
    </dgm:pt>
    <dgm:pt modelId="{25E8066D-A078-4A34-8251-44433CD0F1DB}" type="parTrans" cxnId="{3E73A230-0DC1-4A04-8CB4-E1E6ED445593}">
      <dgm:prSet/>
      <dgm:spPr/>
      <dgm:t>
        <a:bodyPr/>
        <a:lstStyle/>
        <a:p>
          <a:endParaRPr lang="en-PH"/>
        </a:p>
      </dgm:t>
    </dgm:pt>
    <dgm:pt modelId="{FF769661-8619-4BFE-A2D2-51CA59CC775A}" type="sibTrans" cxnId="{3E73A230-0DC1-4A04-8CB4-E1E6ED445593}">
      <dgm:prSet/>
      <dgm:spPr>
        <a:blipFill rotWithShape="1">
          <a:blip xmlns:r="http://schemas.openxmlformats.org/officeDocument/2006/relationships" r:embed="rId1"/>
          <a:srcRect/>
          <a:stretch>
            <a:fillRect l="-7000" r="-7000"/>
          </a:stretch>
        </a:blipFill>
      </dgm:spPr>
      <dgm:t>
        <a:bodyPr/>
        <a:lstStyle/>
        <a:p>
          <a:endParaRPr lang="en-PH"/>
        </a:p>
      </dgm:t>
    </dgm:pt>
    <dgm:pt modelId="{057F6BAF-0C14-451C-8C20-42C4A8FC348C}">
      <dgm:prSet phldrT="[Text]"/>
      <dgm:spPr/>
      <dgm:t>
        <a:bodyPr/>
        <a:lstStyle/>
        <a:p>
          <a:r>
            <a:rPr lang="en-PH" dirty="0"/>
            <a:t>Difficulty teaching and caring for the learners</a:t>
          </a:r>
        </a:p>
      </dgm:t>
    </dgm:pt>
    <dgm:pt modelId="{62623750-31C9-4C4E-80B5-E5D1737738D1}" type="parTrans" cxnId="{9FA4EB3C-A2BD-4378-BCDB-56CB44C50E57}">
      <dgm:prSet/>
      <dgm:spPr/>
      <dgm:t>
        <a:bodyPr/>
        <a:lstStyle/>
        <a:p>
          <a:endParaRPr lang="en-PH"/>
        </a:p>
      </dgm:t>
    </dgm:pt>
    <dgm:pt modelId="{1A711454-E579-4C9A-B566-16591F8AFA0F}" type="sibTrans" cxnId="{9FA4EB3C-A2BD-4378-BCDB-56CB44C50E57}">
      <dgm:prSet/>
      <dgm:spPr>
        <a:blipFill rotWithShape="1">
          <a:blip xmlns:r="http://schemas.openxmlformats.org/officeDocument/2006/relationships" r:embed="rId2"/>
          <a:srcRect/>
          <a:stretch>
            <a:fillRect t="-54000" b="-54000"/>
          </a:stretch>
        </a:blipFill>
      </dgm:spPr>
      <dgm:t>
        <a:bodyPr/>
        <a:lstStyle/>
        <a:p>
          <a:endParaRPr lang="en-PH"/>
        </a:p>
      </dgm:t>
    </dgm:pt>
    <dgm:pt modelId="{48CF8A08-7AE7-4674-886A-2BC9AB401B48}">
      <dgm:prSet phldrT="[Text]"/>
      <dgm:spPr/>
      <dgm:t>
        <a:bodyPr/>
        <a:lstStyle/>
        <a:p>
          <a:r>
            <a:rPr lang="en-PH" dirty="0"/>
            <a:t>Printing, reproduction, distribution, and retrieval of learning modules</a:t>
          </a:r>
        </a:p>
      </dgm:t>
    </dgm:pt>
    <dgm:pt modelId="{6C12F78E-7278-43A5-B737-AD583B07B798}" type="parTrans" cxnId="{D45860A7-9F19-4B90-9DF3-9475076D3044}">
      <dgm:prSet/>
      <dgm:spPr/>
      <dgm:t>
        <a:bodyPr/>
        <a:lstStyle/>
        <a:p>
          <a:endParaRPr lang="en-PH"/>
        </a:p>
      </dgm:t>
    </dgm:pt>
    <dgm:pt modelId="{4C47B5B8-A142-420E-B48D-B558BEC935EC}" type="sibTrans" cxnId="{D45860A7-9F19-4B90-9DF3-9475076D3044}">
      <dgm:prSet/>
      <dgm:spPr>
        <a:blipFill rotWithShape="1">
          <a:blip xmlns:r="http://schemas.openxmlformats.org/officeDocument/2006/relationships" r:embed="rId3"/>
          <a:srcRect/>
          <a:stretch>
            <a:fillRect l="-19000" r="-19000"/>
          </a:stretch>
        </a:blipFill>
      </dgm:spPr>
      <dgm:t>
        <a:bodyPr/>
        <a:lstStyle/>
        <a:p>
          <a:endParaRPr lang="en-PH"/>
        </a:p>
      </dgm:t>
    </dgm:pt>
    <dgm:pt modelId="{005BCC34-C9EE-45EB-A1B5-1F05AE03BD47}">
      <dgm:prSet phldrT="[Text]"/>
      <dgm:spPr/>
      <dgm:t>
        <a:bodyPr/>
        <a:lstStyle/>
        <a:p>
          <a:r>
            <a:rPr lang="en-PH" dirty="0"/>
            <a:t>Not knowing what the learners are doing and if they </a:t>
          </a:r>
          <a:r>
            <a:rPr lang="en-PH"/>
            <a:t>are learning.</a:t>
          </a:r>
        </a:p>
      </dgm:t>
    </dgm:pt>
    <dgm:pt modelId="{70E72F09-BDA2-4CAB-BFB7-2CE5D86A47A4}" type="parTrans" cxnId="{0D6CBD53-B992-42CF-8CDD-6DDED4D2A7FB}">
      <dgm:prSet/>
      <dgm:spPr/>
      <dgm:t>
        <a:bodyPr/>
        <a:lstStyle/>
        <a:p>
          <a:endParaRPr lang="en-PH"/>
        </a:p>
      </dgm:t>
    </dgm:pt>
    <dgm:pt modelId="{AFBFCCDF-46A1-470C-86D1-AB250E869C1C}" type="sibTrans" cxnId="{0D6CBD53-B992-42CF-8CDD-6DDED4D2A7FB}">
      <dgm:prSet/>
      <dgm:spPr>
        <a:blipFill rotWithShape="1">
          <a:blip xmlns:r="http://schemas.openxmlformats.org/officeDocument/2006/relationships" r:embed="rId4"/>
          <a:srcRect/>
          <a:stretch>
            <a:fillRect t="-51000" b="-51000"/>
          </a:stretch>
        </a:blipFill>
      </dgm:spPr>
      <dgm:t>
        <a:bodyPr/>
        <a:lstStyle/>
        <a:p>
          <a:endParaRPr lang="en-PH"/>
        </a:p>
      </dgm:t>
    </dgm:pt>
    <dgm:pt modelId="{C22E33CC-D868-4221-93AA-570260B8081D}">
      <dgm:prSet phldrT="[Text]"/>
      <dgm:spPr/>
      <dgm:t>
        <a:bodyPr/>
        <a:lstStyle/>
        <a:p>
          <a:r>
            <a:rPr lang="en-PH" dirty="0"/>
            <a:t>Confidence and competence</a:t>
          </a:r>
        </a:p>
      </dgm:t>
    </dgm:pt>
    <dgm:pt modelId="{3D073582-9B2F-4D34-9738-0B2A689CDC49}" type="parTrans" cxnId="{8281DE6D-5B16-4375-B953-DAA764055D41}">
      <dgm:prSet/>
      <dgm:spPr/>
      <dgm:t>
        <a:bodyPr/>
        <a:lstStyle/>
        <a:p>
          <a:endParaRPr lang="en-PH"/>
        </a:p>
      </dgm:t>
    </dgm:pt>
    <dgm:pt modelId="{A3815E5F-8EC9-42E6-91EB-12801E4923CA}" type="sibTrans" cxnId="{8281DE6D-5B16-4375-B953-DAA764055D41}">
      <dgm:prSet/>
      <dgm:spPr>
        <a:blipFill rotWithShape="1">
          <a:blip xmlns:r="http://schemas.openxmlformats.org/officeDocument/2006/relationships" r:embed="rId5"/>
          <a:srcRect/>
          <a:stretch>
            <a:fillRect l="-22000" r="-22000"/>
          </a:stretch>
        </a:blipFill>
      </dgm:spPr>
      <dgm:t>
        <a:bodyPr/>
        <a:lstStyle/>
        <a:p>
          <a:endParaRPr lang="en-PH"/>
        </a:p>
      </dgm:t>
    </dgm:pt>
    <dgm:pt modelId="{A315A890-6DE5-4BDC-B467-EEC032F9EE98}" type="pres">
      <dgm:prSet presAssocID="{E421C040-7C45-4555-A3F6-18426750073C}" presName="Name0" presStyleCnt="0">
        <dgm:presLayoutVars>
          <dgm:chMax val="21"/>
          <dgm:chPref val="21"/>
        </dgm:presLayoutVars>
      </dgm:prSet>
      <dgm:spPr/>
    </dgm:pt>
    <dgm:pt modelId="{BCB32D2A-F67C-49BC-9E85-56E35426C7E2}" type="pres">
      <dgm:prSet presAssocID="{541D0AF8-EBF3-49C0-AFB6-7D71C95FA389}" presName="text1" presStyleCnt="0"/>
      <dgm:spPr/>
    </dgm:pt>
    <dgm:pt modelId="{A449113C-5077-466E-A266-4435A4018A57}" type="pres">
      <dgm:prSet presAssocID="{541D0AF8-EBF3-49C0-AFB6-7D71C95FA389}" presName="textRepeatNode" presStyleLbl="alignNode1" presStyleIdx="0" presStyleCnt="5">
        <dgm:presLayoutVars>
          <dgm:chMax val="0"/>
          <dgm:chPref val="0"/>
          <dgm:bulletEnabled val="1"/>
        </dgm:presLayoutVars>
      </dgm:prSet>
      <dgm:spPr/>
    </dgm:pt>
    <dgm:pt modelId="{E8F3900F-9694-4494-B722-1120B38C0383}" type="pres">
      <dgm:prSet presAssocID="{541D0AF8-EBF3-49C0-AFB6-7D71C95FA389}" presName="textaccent1" presStyleCnt="0"/>
      <dgm:spPr/>
    </dgm:pt>
    <dgm:pt modelId="{0888B493-E106-4E62-A165-8815410AE901}" type="pres">
      <dgm:prSet presAssocID="{541D0AF8-EBF3-49C0-AFB6-7D71C95FA389}" presName="accentRepeatNode" presStyleLbl="solidAlignAcc1" presStyleIdx="0" presStyleCnt="10"/>
      <dgm:spPr>
        <a:solidFill>
          <a:srgbClr val="002F6C"/>
        </a:solidFill>
      </dgm:spPr>
    </dgm:pt>
    <dgm:pt modelId="{2119E5EC-807F-4A6E-B93C-CF100EC31FCD}" type="pres">
      <dgm:prSet presAssocID="{FF769661-8619-4BFE-A2D2-51CA59CC775A}" presName="image1" presStyleCnt="0"/>
      <dgm:spPr/>
    </dgm:pt>
    <dgm:pt modelId="{FA122571-15E6-45C6-8923-F7F41ABFAE39}" type="pres">
      <dgm:prSet presAssocID="{FF769661-8619-4BFE-A2D2-51CA59CC775A}" presName="imageRepeatNode" presStyleLbl="alignAcc1" presStyleIdx="0" presStyleCnt="5"/>
      <dgm:spPr/>
    </dgm:pt>
    <dgm:pt modelId="{E65F4DF8-2B88-4D70-B61F-E6ECA432169A}" type="pres">
      <dgm:prSet presAssocID="{FF769661-8619-4BFE-A2D2-51CA59CC775A}" presName="imageaccent1" presStyleCnt="0"/>
      <dgm:spPr/>
    </dgm:pt>
    <dgm:pt modelId="{BFBEB804-91AE-4501-A958-406ADFB453E5}" type="pres">
      <dgm:prSet presAssocID="{FF769661-8619-4BFE-A2D2-51CA59CC775A}" presName="accentRepeatNode" presStyleLbl="solidAlignAcc1" presStyleIdx="1" presStyleCnt="10"/>
      <dgm:spPr>
        <a:noFill/>
        <a:ln>
          <a:noFill/>
        </a:ln>
      </dgm:spPr>
    </dgm:pt>
    <dgm:pt modelId="{929F50A7-4D58-43B9-974B-B8DC59D98EA5}" type="pres">
      <dgm:prSet presAssocID="{C22E33CC-D868-4221-93AA-570260B8081D}" presName="text2" presStyleCnt="0"/>
      <dgm:spPr/>
    </dgm:pt>
    <dgm:pt modelId="{1F28476F-FADC-43A8-B049-638BD0F6C8FC}" type="pres">
      <dgm:prSet presAssocID="{C22E33CC-D868-4221-93AA-570260B8081D}" presName="textRepeatNode" presStyleLbl="alignNode1" presStyleIdx="1" presStyleCnt="5">
        <dgm:presLayoutVars>
          <dgm:chMax val="0"/>
          <dgm:chPref val="0"/>
          <dgm:bulletEnabled val="1"/>
        </dgm:presLayoutVars>
      </dgm:prSet>
      <dgm:spPr/>
    </dgm:pt>
    <dgm:pt modelId="{C210F1E5-B62C-4E9F-9F31-A6D3AA52602E}" type="pres">
      <dgm:prSet presAssocID="{C22E33CC-D868-4221-93AA-570260B8081D}" presName="textaccent2" presStyleCnt="0"/>
      <dgm:spPr/>
    </dgm:pt>
    <dgm:pt modelId="{5546D1B2-41A0-4E92-A9C3-3C3B3E197744}" type="pres">
      <dgm:prSet presAssocID="{C22E33CC-D868-4221-93AA-570260B8081D}" presName="accentRepeatNode" presStyleLbl="solidAlignAcc1" presStyleIdx="2" presStyleCnt="10"/>
      <dgm:spPr>
        <a:solidFill>
          <a:srgbClr val="002F6C"/>
        </a:solidFill>
        <a:ln>
          <a:solidFill>
            <a:schemeClr val="accent1"/>
          </a:solidFill>
        </a:ln>
      </dgm:spPr>
    </dgm:pt>
    <dgm:pt modelId="{BCA25D38-A60A-4CCF-9A40-D747B381CDCB}" type="pres">
      <dgm:prSet presAssocID="{A3815E5F-8EC9-42E6-91EB-12801E4923CA}" presName="image2" presStyleCnt="0"/>
      <dgm:spPr/>
    </dgm:pt>
    <dgm:pt modelId="{BA5AE036-3FB3-41F0-B7BB-9EAB3210A283}" type="pres">
      <dgm:prSet presAssocID="{A3815E5F-8EC9-42E6-91EB-12801E4923CA}" presName="imageRepeatNode" presStyleLbl="alignAcc1" presStyleIdx="1" presStyleCnt="5"/>
      <dgm:spPr/>
    </dgm:pt>
    <dgm:pt modelId="{DFB01B38-A6B9-4DF7-A418-A9F4F69B2BE3}" type="pres">
      <dgm:prSet presAssocID="{A3815E5F-8EC9-42E6-91EB-12801E4923CA}" presName="imageaccent2" presStyleCnt="0"/>
      <dgm:spPr/>
    </dgm:pt>
    <dgm:pt modelId="{12806878-C2EA-4B78-A3E4-7A86443A84A0}" type="pres">
      <dgm:prSet presAssocID="{A3815E5F-8EC9-42E6-91EB-12801E4923CA}" presName="accentRepeatNode" presStyleLbl="solidAlignAcc1" presStyleIdx="3" presStyleCnt="10"/>
      <dgm:spPr>
        <a:noFill/>
        <a:ln>
          <a:noFill/>
        </a:ln>
      </dgm:spPr>
    </dgm:pt>
    <dgm:pt modelId="{6B39FF75-F978-4684-AB74-2CC7EE5F1669}" type="pres">
      <dgm:prSet presAssocID="{005BCC34-C9EE-45EB-A1B5-1F05AE03BD47}" presName="text3" presStyleCnt="0"/>
      <dgm:spPr/>
    </dgm:pt>
    <dgm:pt modelId="{874AD0EA-9C40-422D-AFF2-8EF1D30503F4}" type="pres">
      <dgm:prSet presAssocID="{005BCC34-C9EE-45EB-A1B5-1F05AE03BD47}" presName="textRepeatNode" presStyleLbl="alignNode1" presStyleIdx="2" presStyleCnt="5">
        <dgm:presLayoutVars>
          <dgm:chMax val="0"/>
          <dgm:chPref val="0"/>
          <dgm:bulletEnabled val="1"/>
        </dgm:presLayoutVars>
      </dgm:prSet>
      <dgm:spPr/>
    </dgm:pt>
    <dgm:pt modelId="{D31F09D6-FC5E-40C3-9C3E-228360A1026D}" type="pres">
      <dgm:prSet presAssocID="{005BCC34-C9EE-45EB-A1B5-1F05AE03BD47}" presName="textaccent3" presStyleCnt="0"/>
      <dgm:spPr/>
    </dgm:pt>
    <dgm:pt modelId="{9E0CF5C0-5D6A-4E7A-A21B-4025A8B99D3F}" type="pres">
      <dgm:prSet presAssocID="{005BCC34-C9EE-45EB-A1B5-1F05AE03BD47}" presName="accentRepeatNode" presStyleLbl="solidAlignAcc1" presStyleIdx="4" presStyleCnt="10"/>
      <dgm:spPr>
        <a:solidFill>
          <a:srgbClr val="002F6C"/>
        </a:solidFill>
      </dgm:spPr>
    </dgm:pt>
    <dgm:pt modelId="{DE346D0F-881A-41B4-B044-5BB7F3DA113A}" type="pres">
      <dgm:prSet presAssocID="{AFBFCCDF-46A1-470C-86D1-AB250E869C1C}" presName="image3" presStyleCnt="0"/>
      <dgm:spPr/>
    </dgm:pt>
    <dgm:pt modelId="{662E1F0D-6C09-4867-A6AF-FFFEBC35C8C1}" type="pres">
      <dgm:prSet presAssocID="{AFBFCCDF-46A1-470C-86D1-AB250E869C1C}" presName="imageRepeatNode" presStyleLbl="alignAcc1" presStyleIdx="2" presStyleCnt="5"/>
      <dgm:spPr/>
    </dgm:pt>
    <dgm:pt modelId="{6BA72949-8BB6-4010-9A3C-6BDDA212C696}" type="pres">
      <dgm:prSet presAssocID="{AFBFCCDF-46A1-470C-86D1-AB250E869C1C}" presName="imageaccent3" presStyleCnt="0"/>
      <dgm:spPr/>
    </dgm:pt>
    <dgm:pt modelId="{0F4708A7-0BCD-4F01-8089-D198388A8A6D}" type="pres">
      <dgm:prSet presAssocID="{AFBFCCDF-46A1-470C-86D1-AB250E869C1C}" presName="accentRepeatNode" presStyleLbl="solidAlignAcc1" presStyleIdx="5" presStyleCnt="10"/>
      <dgm:spPr>
        <a:noFill/>
        <a:ln>
          <a:noFill/>
        </a:ln>
      </dgm:spPr>
    </dgm:pt>
    <dgm:pt modelId="{8FA958D8-52F5-4F0E-9A36-8E67C177B8FB}" type="pres">
      <dgm:prSet presAssocID="{057F6BAF-0C14-451C-8C20-42C4A8FC348C}" presName="text4" presStyleCnt="0"/>
      <dgm:spPr/>
    </dgm:pt>
    <dgm:pt modelId="{4E90BDED-EE0C-48AA-8497-F3DF1E7DE4BE}" type="pres">
      <dgm:prSet presAssocID="{057F6BAF-0C14-451C-8C20-42C4A8FC348C}" presName="textRepeatNode" presStyleLbl="alignNode1" presStyleIdx="3" presStyleCnt="5">
        <dgm:presLayoutVars>
          <dgm:chMax val="0"/>
          <dgm:chPref val="0"/>
          <dgm:bulletEnabled val="1"/>
        </dgm:presLayoutVars>
      </dgm:prSet>
      <dgm:spPr/>
    </dgm:pt>
    <dgm:pt modelId="{96E3C98D-A294-49EB-A53A-7EA205A3FFAC}" type="pres">
      <dgm:prSet presAssocID="{057F6BAF-0C14-451C-8C20-42C4A8FC348C}" presName="textaccent4" presStyleCnt="0"/>
      <dgm:spPr/>
    </dgm:pt>
    <dgm:pt modelId="{BE5F14D5-D3F5-4505-BFB5-98C1ED8AB2FA}" type="pres">
      <dgm:prSet presAssocID="{057F6BAF-0C14-451C-8C20-42C4A8FC348C}" presName="accentRepeatNode" presStyleLbl="solidAlignAcc1" presStyleIdx="6" presStyleCnt="10"/>
      <dgm:spPr>
        <a:solidFill>
          <a:srgbClr val="002F6C"/>
        </a:solidFill>
      </dgm:spPr>
    </dgm:pt>
    <dgm:pt modelId="{447268EF-4CBB-4346-9844-1A692B215A72}" type="pres">
      <dgm:prSet presAssocID="{1A711454-E579-4C9A-B566-16591F8AFA0F}" presName="image4" presStyleCnt="0"/>
      <dgm:spPr/>
    </dgm:pt>
    <dgm:pt modelId="{1BA1DD7E-A0C4-4090-B1AD-BD050957B160}" type="pres">
      <dgm:prSet presAssocID="{1A711454-E579-4C9A-B566-16591F8AFA0F}" presName="imageRepeatNode" presStyleLbl="alignAcc1" presStyleIdx="3" presStyleCnt="5"/>
      <dgm:spPr/>
    </dgm:pt>
    <dgm:pt modelId="{778D0AFA-9097-4BA3-8483-A6B00F0D9F29}" type="pres">
      <dgm:prSet presAssocID="{1A711454-E579-4C9A-B566-16591F8AFA0F}" presName="imageaccent4" presStyleCnt="0"/>
      <dgm:spPr/>
    </dgm:pt>
    <dgm:pt modelId="{4E636826-622D-48D7-8486-D505006A6754}" type="pres">
      <dgm:prSet presAssocID="{1A711454-E579-4C9A-B566-16591F8AFA0F}" presName="accentRepeatNode" presStyleLbl="solidAlignAcc1" presStyleIdx="7" presStyleCnt="10"/>
      <dgm:spPr>
        <a:noFill/>
        <a:ln>
          <a:noFill/>
        </a:ln>
      </dgm:spPr>
    </dgm:pt>
    <dgm:pt modelId="{AFB17DD7-4C3A-44B2-9DB0-4B14C2E5484D}" type="pres">
      <dgm:prSet presAssocID="{48CF8A08-7AE7-4674-886A-2BC9AB401B48}" presName="text5" presStyleCnt="0"/>
      <dgm:spPr/>
    </dgm:pt>
    <dgm:pt modelId="{39A159FF-DBCF-4FAE-B9E4-9E6DE349CF16}" type="pres">
      <dgm:prSet presAssocID="{48CF8A08-7AE7-4674-886A-2BC9AB401B48}" presName="textRepeatNode" presStyleLbl="alignNode1" presStyleIdx="4" presStyleCnt="5">
        <dgm:presLayoutVars>
          <dgm:chMax val="0"/>
          <dgm:chPref val="0"/>
          <dgm:bulletEnabled val="1"/>
        </dgm:presLayoutVars>
      </dgm:prSet>
      <dgm:spPr/>
    </dgm:pt>
    <dgm:pt modelId="{4F3BC3D0-7B80-43FA-ADB4-B31507AB772A}" type="pres">
      <dgm:prSet presAssocID="{48CF8A08-7AE7-4674-886A-2BC9AB401B48}" presName="textaccent5" presStyleCnt="0"/>
      <dgm:spPr/>
    </dgm:pt>
    <dgm:pt modelId="{314D251C-713F-4F13-BDD5-228313A75676}" type="pres">
      <dgm:prSet presAssocID="{48CF8A08-7AE7-4674-886A-2BC9AB401B48}" presName="accentRepeatNode" presStyleLbl="solidAlignAcc1" presStyleIdx="8" presStyleCnt="10"/>
      <dgm:spPr>
        <a:solidFill>
          <a:srgbClr val="002F6C"/>
        </a:solidFill>
      </dgm:spPr>
    </dgm:pt>
    <dgm:pt modelId="{5FA82727-A40B-474C-BE2C-4834E4B4B256}" type="pres">
      <dgm:prSet presAssocID="{4C47B5B8-A142-420E-B48D-B558BEC935EC}" presName="image5" presStyleCnt="0"/>
      <dgm:spPr/>
    </dgm:pt>
    <dgm:pt modelId="{B7CDF1EF-E19F-421A-B1B1-7ED9AB0CEA01}" type="pres">
      <dgm:prSet presAssocID="{4C47B5B8-A142-420E-B48D-B558BEC935EC}" presName="imageRepeatNode" presStyleLbl="alignAcc1" presStyleIdx="4" presStyleCnt="5"/>
      <dgm:spPr/>
    </dgm:pt>
    <dgm:pt modelId="{1D6EFA24-444C-4E57-940A-FC1199096443}" type="pres">
      <dgm:prSet presAssocID="{4C47B5B8-A142-420E-B48D-B558BEC935EC}" presName="imageaccent5" presStyleCnt="0"/>
      <dgm:spPr/>
    </dgm:pt>
    <dgm:pt modelId="{0BF89103-20FA-47C6-9030-E74AAA8BA22C}" type="pres">
      <dgm:prSet presAssocID="{4C47B5B8-A142-420E-B48D-B558BEC935EC}" presName="accentRepeatNode" presStyleLbl="solidAlignAcc1" presStyleIdx="9" presStyleCnt="10"/>
      <dgm:spPr>
        <a:noFill/>
        <a:ln>
          <a:noFill/>
        </a:ln>
      </dgm:spPr>
    </dgm:pt>
  </dgm:ptLst>
  <dgm:cxnLst>
    <dgm:cxn modelId="{966E6F18-428D-4959-A660-1976C4F9AC7F}" type="presOf" srcId="{057F6BAF-0C14-451C-8C20-42C4A8FC348C}" destId="{4E90BDED-EE0C-48AA-8497-F3DF1E7DE4BE}" srcOrd="0" destOrd="0" presId="urn:microsoft.com/office/officeart/2008/layout/HexagonCluster"/>
    <dgm:cxn modelId="{3E73A230-0DC1-4A04-8CB4-E1E6ED445593}" srcId="{E421C040-7C45-4555-A3F6-18426750073C}" destId="{541D0AF8-EBF3-49C0-AFB6-7D71C95FA389}" srcOrd="0" destOrd="0" parTransId="{25E8066D-A078-4A34-8251-44433CD0F1DB}" sibTransId="{FF769661-8619-4BFE-A2D2-51CA59CC775A}"/>
    <dgm:cxn modelId="{9FA4EB3C-A2BD-4378-BCDB-56CB44C50E57}" srcId="{E421C040-7C45-4555-A3F6-18426750073C}" destId="{057F6BAF-0C14-451C-8C20-42C4A8FC348C}" srcOrd="3" destOrd="0" parTransId="{62623750-31C9-4C4E-80B5-E5D1737738D1}" sibTransId="{1A711454-E579-4C9A-B566-16591F8AFA0F}"/>
    <dgm:cxn modelId="{CE62C63F-8448-4C83-A33B-1319BE703FAC}" type="presOf" srcId="{C22E33CC-D868-4221-93AA-570260B8081D}" destId="{1F28476F-FADC-43A8-B049-638BD0F6C8FC}" srcOrd="0" destOrd="0" presId="urn:microsoft.com/office/officeart/2008/layout/HexagonCluster"/>
    <dgm:cxn modelId="{8281DE6D-5B16-4375-B953-DAA764055D41}" srcId="{E421C040-7C45-4555-A3F6-18426750073C}" destId="{C22E33CC-D868-4221-93AA-570260B8081D}" srcOrd="1" destOrd="0" parTransId="{3D073582-9B2F-4D34-9738-0B2A689CDC49}" sibTransId="{A3815E5F-8EC9-42E6-91EB-12801E4923CA}"/>
    <dgm:cxn modelId="{FD56AC51-9CB4-49A2-B04D-1B6953F0C059}" type="presOf" srcId="{541D0AF8-EBF3-49C0-AFB6-7D71C95FA389}" destId="{A449113C-5077-466E-A266-4435A4018A57}" srcOrd="0" destOrd="0" presId="urn:microsoft.com/office/officeart/2008/layout/HexagonCluster"/>
    <dgm:cxn modelId="{0D6CBD53-B992-42CF-8CDD-6DDED4D2A7FB}" srcId="{E421C040-7C45-4555-A3F6-18426750073C}" destId="{005BCC34-C9EE-45EB-A1B5-1F05AE03BD47}" srcOrd="2" destOrd="0" parTransId="{70E72F09-BDA2-4CAB-BFB7-2CE5D86A47A4}" sibTransId="{AFBFCCDF-46A1-470C-86D1-AB250E869C1C}"/>
    <dgm:cxn modelId="{7A5DBC76-4458-4C06-BA54-A41F2AEDEAD5}" type="presOf" srcId="{1A711454-E579-4C9A-B566-16591F8AFA0F}" destId="{1BA1DD7E-A0C4-4090-B1AD-BD050957B160}" srcOrd="0" destOrd="0" presId="urn:microsoft.com/office/officeart/2008/layout/HexagonCluster"/>
    <dgm:cxn modelId="{23C4E295-BAC5-4E91-A403-C38A9D036ACC}" type="presOf" srcId="{E421C040-7C45-4555-A3F6-18426750073C}" destId="{A315A890-6DE5-4BDC-B467-EEC032F9EE98}" srcOrd="0" destOrd="0" presId="urn:microsoft.com/office/officeart/2008/layout/HexagonCluster"/>
    <dgm:cxn modelId="{8F2F5898-B0CD-401E-9CA0-9FE4D8EB09E8}" type="presOf" srcId="{005BCC34-C9EE-45EB-A1B5-1F05AE03BD47}" destId="{874AD0EA-9C40-422D-AFF2-8EF1D30503F4}" srcOrd="0" destOrd="0" presId="urn:microsoft.com/office/officeart/2008/layout/HexagonCluster"/>
    <dgm:cxn modelId="{7871C5A0-58E0-4784-BC8E-F9778F2363C3}" type="presOf" srcId="{A3815E5F-8EC9-42E6-91EB-12801E4923CA}" destId="{BA5AE036-3FB3-41F0-B7BB-9EAB3210A283}" srcOrd="0" destOrd="0" presId="urn:microsoft.com/office/officeart/2008/layout/HexagonCluster"/>
    <dgm:cxn modelId="{D45860A7-9F19-4B90-9DF3-9475076D3044}" srcId="{E421C040-7C45-4555-A3F6-18426750073C}" destId="{48CF8A08-7AE7-4674-886A-2BC9AB401B48}" srcOrd="4" destOrd="0" parTransId="{6C12F78E-7278-43A5-B737-AD583B07B798}" sibTransId="{4C47B5B8-A142-420E-B48D-B558BEC935EC}"/>
    <dgm:cxn modelId="{EE0A7EB1-72FF-4C2A-A14D-DB4A5FBEDC63}" type="presOf" srcId="{AFBFCCDF-46A1-470C-86D1-AB250E869C1C}" destId="{662E1F0D-6C09-4867-A6AF-FFFEBC35C8C1}" srcOrd="0" destOrd="0" presId="urn:microsoft.com/office/officeart/2008/layout/HexagonCluster"/>
    <dgm:cxn modelId="{D5A462D9-9AFC-4ABF-A25E-0AA34A77583B}" type="presOf" srcId="{FF769661-8619-4BFE-A2D2-51CA59CC775A}" destId="{FA122571-15E6-45C6-8923-F7F41ABFAE39}" srcOrd="0" destOrd="0" presId="urn:microsoft.com/office/officeart/2008/layout/HexagonCluster"/>
    <dgm:cxn modelId="{4017F8EB-03C7-4E36-A672-54B01343A554}" type="presOf" srcId="{48CF8A08-7AE7-4674-886A-2BC9AB401B48}" destId="{39A159FF-DBCF-4FAE-B9E4-9E6DE349CF16}" srcOrd="0" destOrd="0" presId="urn:microsoft.com/office/officeart/2008/layout/HexagonCluster"/>
    <dgm:cxn modelId="{18C282FC-F124-40E1-86FF-669E9D23937B}" type="presOf" srcId="{4C47B5B8-A142-420E-B48D-B558BEC935EC}" destId="{B7CDF1EF-E19F-421A-B1B1-7ED9AB0CEA01}" srcOrd="0" destOrd="0" presId="urn:microsoft.com/office/officeart/2008/layout/HexagonCluster"/>
    <dgm:cxn modelId="{6B6FB6B0-FD53-46FD-BD8E-3B43450CC698}" type="presParOf" srcId="{A315A890-6DE5-4BDC-B467-EEC032F9EE98}" destId="{BCB32D2A-F67C-49BC-9E85-56E35426C7E2}" srcOrd="0" destOrd="0" presId="urn:microsoft.com/office/officeart/2008/layout/HexagonCluster"/>
    <dgm:cxn modelId="{13844763-CFAB-4132-866B-8C460B79F452}" type="presParOf" srcId="{BCB32D2A-F67C-49BC-9E85-56E35426C7E2}" destId="{A449113C-5077-466E-A266-4435A4018A57}" srcOrd="0" destOrd="0" presId="urn:microsoft.com/office/officeart/2008/layout/HexagonCluster"/>
    <dgm:cxn modelId="{4DDCFB9D-A8D9-479A-8E4E-3EA72BCA2352}" type="presParOf" srcId="{A315A890-6DE5-4BDC-B467-EEC032F9EE98}" destId="{E8F3900F-9694-4494-B722-1120B38C0383}" srcOrd="1" destOrd="0" presId="urn:microsoft.com/office/officeart/2008/layout/HexagonCluster"/>
    <dgm:cxn modelId="{01666357-DB01-41D9-8A36-89D3DA47EABF}" type="presParOf" srcId="{E8F3900F-9694-4494-B722-1120B38C0383}" destId="{0888B493-E106-4E62-A165-8815410AE901}" srcOrd="0" destOrd="0" presId="urn:microsoft.com/office/officeart/2008/layout/HexagonCluster"/>
    <dgm:cxn modelId="{E0B87D82-8A4A-43D3-AC1A-680E4E177307}" type="presParOf" srcId="{A315A890-6DE5-4BDC-B467-EEC032F9EE98}" destId="{2119E5EC-807F-4A6E-B93C-CF100EC31FCD}" srcOrd="2" destOrd="0" presId="urn:microsoft.com/office/officeart/2008/layout/HexagonCluster"/>
    <dgm:cxn modelId="{05249984-F693-4BFA-9483-6143AE479774}" type="presParOf" srcId="{2119E5EC-807F-4A6E-B93C-CF100EC31FCD}" destId="{FA122571-15E6-45C6-8923-F7F41ABFAE39}" srcOrd="0" destOrd="0" presId="urn:microsoft.com/office/officeart/2008/layout/HexagonCluster"/>
    <dgm:cxn modelId="{9045594E-663B-46B5-AECA-A52871E8366F}" type="presParOf" srcId="{A315A890-6DE5-4BDC-B467-EEC032F9EE98}" destId="{E65F4DF8-2B88-4D70-B61F-E6ECA432169A}" srcOrd="3" destOrd="0" presId="urn:microsoft.com/office/officeart/2008/layout/HexagonCluster"/>
    <dgm:cxn modelId="{F960D932-20ED-4E11-99CC-D7927B1BFBEF}" type="presParOf" srcId="{E65F4DF8-2B88-4D70-B61F-E6ECA432169A}" destId="{BFBEB804-91AE-4501-A958-406ADFB453E5}" srcOrd="0" destOrd="0" presId="urn:microsoft.com/office/officeart/2008/layout/HexagonCluster"/>
    <dgm:cxn modelId="{76C39AB7-0B8A-4034-B538-8CEE91F6DE6F}" type="presParOf" srcId="{A315A890-6DE5-4BDC-B467-EEC032F9EE98}" destId="{929F50A7-4D58-43B9-974B-B8DC59D98EA5}" srcOrd="4" destOrd="0" presId="urn:microsoft.com/office/officeart/2008/layout/HexagonCluster"/>
    <dgm:cxn modelId="{AB71D338-DA1D-48CF-8F32-94E79FBE6E2E}" type="presParOf" srcId="{929F50A7-4D58-43B9-974B-B8DC59D98EA5}" destId="{1F28476F-FADC-43A8-B049-638BD0F6C8FC}" srcOrd="0" destOrd="0" presId="urn:microsoft.com/office/officeart/2008/layout/HexagonCluster"/>
    <dgm:cxn modelId="{01F2C970-1422-4D88-A92B-60D23C323DD4}" type="presParOf" srcId="{A315A890-6DE5-4BDC-B467-EEC032F9EE98}" destId="{C210F1E5-B62C-4E9F-9F31-A6D3AA52602E}" srcOrd="5" destOrd="0" presId="urn:microsoft.com/office/officeart/2008/layout/HexagonCluster"/>
    <dgm:cxn modelId="{B915C78D-1A09-4A7F-9308-4A8EA79BFDA9}" type="presParOf" srcId="{C210F1E5-B62C-4E9F-9F31-A6D3AA52602E}" destId="{5546D1B2-41A0-4E92-A9C3-3C3B3E197744}" srcOrd="0" destOrd="0" presId="urn:microsoft.com/office/officeart/2008/layout/HexagonCluster"/>
    <dgm:cxn modelId="{7C15F1B0-2C6A-4518-9E02-986D11DA575C}" type="presParOf" srcId="{A315A890-6DE5-4BDC-B467-EEC032F9EE98}" destId="{BCA25D38-A60A-4CCF-9A40-D747B381CDCB}" srcOrd="6" destOrd="0" presId="urn:microsoft.com/office/officeart/2008/layout/HexagonCluster"/>
    <dgm:cxn modelId="{9BB448AC-9F49-48A7-B093-6D4A471555D0}" type="presParOf" srcId="{BCA25D38-A60A-4CCF-9A40-D747B381CDCB}" destId="{BA5AE036-3FB3-41F0-B7BB-9EAB3210A283}" srcOrd="0" destOrd="0" presId="urn:microsoft.com/office/officeart/2008/layout/HexagonCluster"/>
    <dgm:cxn modelId="{90787160-D292-44FA-A9B6-0579F78839A2}" type="presParOf" srcId="{A315A890-6DE5-4BDC-B467-EEC032F9EE98}" destId="{DFB01B38-A6B9-4DF7-A418-A9F4F69B2BE3}" srcOrd="7" destOrd="0" presId="urn:microsoft.com/office/officeart/2008/layout/HexagonCluster"/>
    <dgm:cxn modelId="{4A6911DB-0F66-4605-A3C0-D7BB85EB8CF9}" type="presParOf" srcId="{DFB01B38-A6B9-4DF7-A418-A9F4F69B2BE3}" destId="{12806878-C2EA-4B78-A3E4-7A86443A84A0}" srcOrd="0" destOrd="0" presId="urn:microsoft.com/office/officeart/2008/layout/HexagonCluster"/>
    <dgm:cxn modelId="{07492BA0-1007-4A26-9FB3-C8042F51A6AF}" type="presParOf" srcId="{A315A890-6DE5-4BDC-B467-EEC032F9EE98}" destId="{6B39FF75-F978-4684-AB74-2CC7EE5F1669}" srcOrd="8" destOrd="0" presId="urn:microsoft.com/office/officeart/2008/layout/HexagonCluster"/>
    <dgm:cxn modelId="{4F55C8F4-688A-4B57-8446-234EBFF7303A}" type="presParOf" srcId="{6B39FF75-F978-4684-AB74-2CC7EE5F1669}" destId="{874AD0EA-9C40-422D-AFF2-8EF1D30503F4}" srcOrd="0" destOrd="0" presId="urn:microsoft.com/office/officeart/2008/layout/HexagonCluster"/>
    <dgm:cxn modelId="{9ABAE47E-E7EB-465C-8C94-818D9EF9F06B}" type="presParOf" srcId="{A315A890-6DE5-4BDC-B467-EEC032F9EE98}" destId="{D31F09D6-FC5E-40C3-9C3E-228360A1026D}" srcOrd="9" destOrd="0" presId="urn:microsoft.com/office/officeart/2008/layout/HexagonCluster"/>
    <dgm:cxn modelId="{F78739CF-61FF-4750-9B78-67C435E75B01}" type="presParOf" srcId="{D31F09D6-FC5E-40C3-9C3E-228360A1026D}" destId="{9E0CF5C0-5D6A-4E7A-A21B-4025A8B99D3F}" srcOrd="0" destOrd="0" presId="urn:microsoft.com/office/officeart/2008/layout/HexagonCluster"/>
    <dgm:cxn modelId="{FD0DE47D-32ED-4F66-BB2A-6443589B6EDA}" type="presParOf" srcId="{A315A890-6DE5-4BDC-B467-EEC032F9EE98}" destId="{DE346D0F-881A-41B4-B044-5BB7F3DA113A}" srcOrd="10" destOrd="0" presId="urn:microsoft.com/office/officeart/2008/layout/HexagonCluster"/>
    <dgm:cxn modelId="{B3AAA6B7-5371-4ECA-845D-674A28F6D58B}" type="presParOf" srcId="{DE346D0F-881A-41B4-B044-5BB7F3DA113A}" destId="{662E1F0D-6C09-4867-A6AF-FFFEBC35C8C1}" srcOrd="0" destOrd="0" presId="urn:microsoft.com/office/officeart/2008/layout/HexagonCluster"/>
    <dgm:cxn modelId="{4FACCB9F-AD29-4E08-8E2B-F32EB0A07986}" type="presParOf" srcId="{A315A890-6DE5-4BDC-B467-EEC032F9EE98}" destId="{6BA72949-8BB6-4010-9A3C-6BDDA212C696}" srcOrd="11" destOrd="0" presId="urn:microsoft.com/office/officeart/2008/layout/HexagonCluster"/>
    <dgm:cxn modelId="{FDBBAA0A-3D12-4956-A9B4-8B8EB1417C3B}" type="presParOf" srcId="{6BA72949-8BB6-4010-9A3C-6BDDA212C696}" destId="{0F4708A7-0BCD-4F01-8089-D198388A8A6D}" srcOrd="0" destOrd="0" presId="urn:microsoft.com/office/officeart/2008/layout/HexagonCluster"/>
    <dgm:cxn modelId="{324B1579-8CBA-4FDD-B5DF-19EBA62F88A5}" type="presParOf" srcId="{A315A890-6DE5-4BDC-B467-EEC032F9EE98}" destId="{8FA958D8-52F5-4F0E-9A36-8E67C177B8FB}" srcOrd="12" destOrd="0" presId="urn:microsoft.com/office/officeart/2008/layout/HexagonCluster"/>
    <dgm:cxn modelId="{CBC4B48A-D967-45CA-B709-5AA2AA14D816}" type="presParOf" srcId="{8FA958D8-52F5-4F0E-9A36-8E67C177B8FB}" destId="{4E90BDED-EE0C-48AA-8497-F3DF1E7DE4BE}" srcOrd="0" destOrd="0" presId="urn:microsoft.com/office/officeart/2008/layout/HexagonCluster"/>
    <dgm:cxn modelId="{04354C68-EF35-400A-9EC0-301824006EB4}" type="presParOf" srcId="{A315A890-6DE5-4BDC-B467-EEC032F9EE98}" destId="{96E3C98D-A294-49EB-A53A-7EA205A3FFAC}" srcOrd="13" destOrd="0" presId="urn:microsoft.com/office/officeart/2008/layout/HexagonCluster"/>
    <dgm:cxn modelId="{899A966B-F9DC-4772-83A4-D8F072273212}" type="presParOf" srcId="{96E3C98D-A294-49EB-A53A-7EA205A3FFAC}" destId="{BE5F14D5-D3F5-4505-BFB5-98C1ED8AB2FA}" srcOrd="0" destOrd="0" presId="urn:microsoft.com/office/officeart/2008/layout/HexagonCluster"/>
    <dgm:cxn modelId="{7DEC05FC-2DC1-4E9A-891B-CE4F94023BBF}" type="presParOf" srcId="{A315A890-6DE5-4BDC-B467-EEC032F9EE98}" destId="{447268EF-4CBB-4346-9844-1A692B215A72}" srcOrd="14" destOrd="0" presId="urn:microsoft.com/office/officeart/2008/layout/HexagonCluster"/>
    <dgm:cxn modelId="{270B99C3-A2D1-4F62-AC97-C7638765BA95}" type="presParOf" srcId="{447268EF-4CBB-4346-9844-1A692B215A72}" destId="{1BA1DD7E-A0C4-4090-B1AD-BD050957B160}" srcOrd="0" destOrd="0" presId="urn:microsoft.com/office/officeart/2008/layout/HexagonCluster"/>
    <dgm:cxn modelId="{B901354E-9900-487A-A9F1-3DA53AB56F3E}" type="presParOf" srcId="{A315A890-6DE5-4BDC-B467-EEC032F9EE98}" destId="{778D0AFA-9097-4BA3-8483-A6B00F0D9F29}" srcOrd="15" destOrd="0" presId="urn:microsoft.com/office/officeart/2008/layout/HexagonCluster"/>
    <dgm:cxn modelId="{9BD0BC01-C435-49D7-8C9F-37C7E2A55A77}" type="presParOf" srcId="{778D0AFA-9097-4BA3-8483-A6B00F0D9F29}" destId="{4E636826-622D-48D7-8486-D505006A6754}" srcOrd="0" destOrd="0" presId="urn:microsoft.com/office/officeart/2008/layout/HexagonCluster"/>
    <dgm:cxn modelId="{133143EC-0D00-4985-B200-AA29B12137CE}" type="presParOf" srcId="{A315A890-6DE5-4BDC-B467-EEC032F9EE98}" destId="{AFB17DD7-4C3A-44B2-9DB0-4B14C2E5484D}" srcOrd="16" destOrd="0" presId="urn:microsoft.com/office/officeart/2008/layout/HexagonCluster"/>
    <dgm:cxn modelId="{16082546-5ACF-424E-A9D5-6D9B34C20E4D}" type="presParOf" srcId="{AFB17DD7-4C3A-44B2-9DB0-4B14C2E5484D}" destId="{39A159FF-DBCF-4FAE-B9E4-9E6DE349CF16}" srcOrd="0" destOrd="0" presId="urn:microsoft.com/office/officeart/2008/layout/HexagonCluster"/>
    <dgm:cxn modelId="{AA21ED8C-A5A5-447B-A85E-5F8D133E365A}" type="presParOf" srcId="{A315A890-6DE5-4BDC-B467-EEC032F9EE98}" destId="{4F3BC3D0-7B80-43FA-ADB4-B31507AB772A}" srcOrd="17" destOrd="0" presId="urn:microsoft.com/office/officeart/2008/layout/HexagonCluster"/>
    <dgm:cxn modelId="{166D70D2-01FE-4274-BE33-F2169CE1FC7B}" type="presParOf" srcId="{4F3BC3D0-7B80-43FA-ADB4-B31507AB772A}" destId="{314D251C-713F-4F13-BDD5-228313A75676}" srcOrd="0" destOrd="0" presId="urn:microsoft.com/office/officeart/2008/layout/HexagonCluster"/>
    <dgm:cxn modelId="{543DBE20-D877-4A89-852A-E608065E6270}" type="presParOf" srcId="{A315A890-6DE5-4BDC-B467-EEC032F9EE98}" destId="{5FA82727-A40B-474C-BE2C-4834E4B4B256}" srcOrd="18" destOrd="0" presId="urn:microsoft.com/office/officeart/2008/layout/HexagonCluster"/>
    <dgm:cxn modelId="{B64C5730-EEB5-4C50-AC61-989A30C8110F}" type="presParOf" srcId="{5FA82727-A40B-474C-BE2C-4834E4B4B256}" destId="{B7CDF1EF-E19F-421A-B1B1-7ED9AB0CEA01}" srcOrd="0" destOrd="0" presId="urn:microsoft.com/office/officeart/2008/layout/HexagonCluster"/>
    <dgm:cxn modelId="{51023FBC-6839-434A-AC33-99E88B175BCA}" type="presParOf" srcId="{A315A890-6DE5-4BDC-B467-EEC032F9EE98}" destId="{1D6EFA24-444C-4E57-940A-FC1199096443}" srcOrd="19" destOrd="0" presId="urn:microsoft.com/office/officeart/2008/layout/HexagonCluster"/>
    <dgm:cxn modelId="{785F3D35-2A81-46A1-80A1-D7508AA472EE}" type="presParOf" srcId="{1D6EFA24-444C-4E57-940A-FC1199096443}" destId="{0BF89103-20FA-47C6-9030-E74AAA8BA22C}"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A462B2-7C40-4E6D-AE24-4EAEE5919E1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PH"/>
        </a:p>
      </dgm:t>
    </dgm:pt>
    <dgm:pt modelId="{736C4D9E-0C06-446C-BF60-57BC8BDF9D7B}">
      <dgm:prSet phldrT="[Text]" custT="1"/>
      <dgm:spPr/>
      <dgm:t>
        <a:bodyPr/>
        <a:lstStyle/>
        <a:p>
          <a:r>
            <a:rPr lang="en-US" sz="1300" b="0" dirty="0">
              <a:solidFill>
                <a:srgbClr val="FF0000"/>
              </a:solidFill>
            </a:rPr>
            <a:t>Level 1. Poor Initial Transition, No Adaptations.</a:t>
          </a:r>
          <a:endParaRPr lang="en-PH" sz="1300" b="0" dirty="0">
            <a:solidFill>
              <a:srgbClr val="FF0000"/>
            </a:solidFill>
          </a:endParaRPr>
        </a:p>
      </dgm:t>
    </dgm:pt>
    <dgm:pt modelId="{9134FFBC-1EEB-4D26-83FC-03BA14407F90}" type="parTrans" cxnId="{11C4967D-D2D9-4F1F-B159-6DCBEE9DE5F4}">
      <dgm:prSet/>
      <dgm:spPr/>
      <dgm:t>
        <a:bodyPr/>
        <a:lstStyle/>
        <a:p>
          <a:endParaRPr lang="en-PH"/>
        </a:p>
      </dgm:t>
    </dgm:pt>
    <dgm:pt modelId="{3DD6A7E8-7F49-4D50-AA34-4CFC25847AF4}" type="sibTrans" cxnId="{11C4967D-D2D9-4F1F-B159-6DCBEE9DE5F4}">
      <dgm:prSet/>
      <dgm:spPr/>
      <dgm:t>
        <a:bodyPr/>
        <a:lstStyle/>
        <a:p>
          <a:endParaRPr lang="en-PH"/>
        </a:p>
      </dgm:t>
    </dgm:pt>
    <dgm:pt modelId="{530F5FB1-238C-44E7-AF93-0EA9242E23F7}">
      <dgm:prSet phldrT="[Text]" custT="1"/>
      <dgm:spPr/>
      <dgm:t>
        <a:bodyPr/>
        <a:lstStyle/>
        <a:p>
          <a:r>
            <a:rPr lang="en-US" sz="1300" b="1" dirty="0"/>
            <a:t>Level 2. Challenged Initial Transition, Small Adaptations.</a:t>
          </a:r>
          <a:endParaRPr lang="en-PH" sz="1300" dirty="0"/>
        </a:p>
      </dgm:t>
    </dgm:pt>
    <dgm:pt modelId="{E7E00929-333A-4510-BE4B-E43A5733B424}" type="parTrans" cxnId="{B014C553-F7B7-42B0-96A0-8221739121F4}">
      <dgm:prSet/>
      <dgm:spPr/>
      <dgm:t>
        <a:bodyPr/>
        <a:lstStyle/>
        <a:p>
          <a:endParaRPr lang="en-PH"/>
        </a:p>
      </dgm:t>
    </dgm:pt>
    <dgm:pt modelId="{D01B707B-1044-4DB5-8223-292B8B7D830F}" type="sibTrans" cxnId="{B014C553-F7B7-42B0-96A0-8221739121F4}">
      <dgm:prSet/>
      <dgm:spPr/>
      <dgm:t>
        <a:bodyPr/>
        <a:lstStyle/>
        <a:p>
          <a:endParaRPr lang="en-PH"/>
        </a:p>
      </dgm:t>
    </dgm:pt>
    <dgm:pt modelId="{D67BCE50-1CA6-4415-BAA8-862CBFF9B0C4}">
      <dgm:prSet phldrT="[Text]" custT="1"/>
      <dgm:spPr/>
      <dgm:t>
        <a:bodyPr/>
        <a:lstStyle/>
        <a:p>
          <a:r>
            <a:rPr lang="en-US" sz="1300" b="1" dirty="0"/>
            <a:t>Level 3. Challenged Initial Transition, Major Adaptations.</a:t>
          </a:r>
          <a:endParaRPr lang="en-PH" sz="1300" dirty="0"/>
        </a:p>
      </dgm:t>
    </dgm:pt>
    <dgm:pt modelId="{599C1F4E-7C77-4346-9FDF-174FC35B344F}" type="parTrans" cxnId="{2EF3DB86-20D9-4E92-92E1-5F6FE7EE2A4C}">
      <dgm:prSet/>
      <dgm:spPr/>
      <dgm:t>
        <a:bodyPr/>
        <a:lstStyle/>
        <a:p>
          <a:endParaRPr lang="en-PH"/>
        </a:p>
      </dgm:t>
    </dgm:pt>
    <dgm:pt modelId="{2AD45CCE-7B22-4DAF-8648-0459B5F792E5}" type="sibTrans" cxnId="{2EF3DB86-20D9-4E92-92E1-5F6FE7EE2A4C}">
      <dgm:prSet/>
      <dgm:spPr/>
      <dgm:t>
        <a:bodyPr/>
        <a:lstStyle/>
        <a:p>
          <a:endParaRPr lang="en-PH"/>
        </a:p>
      </dgm:t>
    </dgm:pt>
    <dgm:pt modelId="{79F77682-C717-433A-A05D-F1728A0E436A}">
      <dgm:prSet phldrT="[Text]" custT="1"/>
      <dgm:spPr/>
      <dgm:t>
        <a:bodyPr/>
        <a:lstStyle/>
        <a:p>
          <a:r>
            <a:rPr lang="en-US" sz="1300" b="1" dirty="0"/>
            <a:t>Level 4. Challenged Initial Transition, Major Adaptations.</a:t>
          </a:r>
          <a:endParaRPr lang="en-PH" sz="1300" dirty="0"/>
        </a:p>
      </dgm:t>
    </dgm:pt>
    <dgm:pt modelId="{984428B8-4752-4A52-8BCC-DCA43138C3BC}" type="parTrans" cxnId="{04CD06C4-D167-4751-AB21-86E592275FBA}">
      <dgm:prSet/>
      <dgm:spPr/>
      <dgm:t>
        <a:bodyPr/>
        <a:lstStyle/>
        <a:p>
          <a:endParaRPr lang="en-PH"/>
        </a:p>
      </dgm:t>
    </dgm:pt>
    <dgm:pt modelId="{9B9A64EE-A4C0-4323-A965-2EB7120632E3}" type="sibTrans" cxnId="{04CD06C4-D167-4751-AB21-86E592275FBA}">
      <dgm:prSet/>
      <dgm:spPr/>
      <dgm:t>
        <a:bodyPr/>
        <a:lstStyle/>
        <a:p>
          <a:endParaRPr lang="en-PH"/>
        </a:p>
      </dgm:t>
    </dgm:pt>
    <dgm:pt modelId="{3F61E07C-7430-4469-AAB6-9A23DD8EA0A9}" type="pres">
      <dgm:prSet presAssocID="{93A462B2-7C40-4E6D-AE24-4EAEE5919E17}" presName="rootnode" presStyleCnt="0">
        <dgm:presLayoutVars>
          <dgm:chMax/>
          <dgm:chPref/>
          <dgm:dir/>
          <dgm:animLvl val="lvl"/>
        </dgm:presLayoutVars>
      </dgm:prSet>
      <dgm:spPr/>
    </dgm:pt>
    <dgm:pt modelId="{2AAFABB7-89DA-42D0-B6C8-9A88D4BF928C}" type="pres">
      <dgm:prSet presAssocID="{736C4D9E-0C06-446C-BF60-57BC8BDF9D7B}" presName="composite" presStyleCnt="0"/>
      <dgm:spPr/>
    </dgm:pt>
    <dgm:pt modelId="{193F47EC-DEE0-48AF-AF7A-3A500A222C37}" type="pres">
      <dgm:prSet presAssocID="{736C4D9E-0C06-446C-BF60-57BC8BDF9D7B}" presName="LShape" presStyleLbl="alignNode1" presStyleIdx="0" presStyleCnt="7" custScaleX="150322"/>
      <dgm:spPr>
        <a:solidFill>
          <a:srgbClr val="FFC000"/>
        </a:solidFill>
        <a:ln>
          <a:solidFill>
            <a:srgbClr val="FFC000"/>
          </a:solidFill>
        </a:ln>
      </dgm:spPr>
    </dgm:pt>
    <dgm:pt modelId="{B64401BE-DE84-4C64-8A34-1735A456EC47}" type="pres">
      <dgm:prSet presAssocID="{736C4D9E-0C06-446C-BF60-57BC8BDF9D7B}" presName="ParentText" presStyleLbl="revTx" presStyleIdx="0" presStyleCnt="4" custScaleX="138448" custLinFactNeighborX="-6480">
        <dgm:presLayoutVars>
          <dgm:chMax val="0"/>
          <dgm:chPref val="0"/>
          <dgm:bulletEnabled val="1"/>
        </dgm:presLayoutVars>
      </dgm:prSet>
      <dgm:spPr/>
    </dgm:pt>
    <dgm:pt modelId="{53152F9E-54B2-43BE-813D-AA65278C9C1E}" type="pres">
      <dgm:prSet presAssocID="{736C4D9E-0C06-446C-BF60-57BC8BDF9D7B}" presName="Triangle" presStyleLbl="alignNode1" presStyleIdx="1" presStyleCnt="7" custLinFactX="46815" custLinFactNeighborX="100000" custLinFactNeighborY="8334"/>
      <dgm:spPr/>
    </dgm:pt>
    <dgm:pt modelId="{0285A28B-B19F-4C39-A458-72CDEC68DB5F}" type="pres">
      <dgm:prSet presAssocID="{3DD6A7E8-7F49-4D50-AA34-4CFC25847AF4}" presName="sibTrans" presStyleCnt="0"/>
      <dgm:spPr/>
    </dgm:pt>
    <dgm:pt modelId="{FBCD9AB3-7E96-45B5-BBCA-1D9BE8EAFD62}" type="pres">
      <dgm:prSet presAssocID="{3DD6A7E8-7F49-4D50-AA34-4CFC25847AF4}" presName="space" presStyleCnt="0"/>
      <dgm:spPr/>
    </dgm:pt>
    <dgm:pt modelId="{69DBC2AB-F28F-429D-9394-92F8BB94A772}" type="pres">
      <dgm:prSet presAssocID="{530F5FB1-238C-44E7-AF93-0EA9242E23F7}" presName="composite" presStyleCnt="0"/>
      <dgm:spPr/>
    </dgm:pt>
    <dgm:pt modelId="{E30AD073-F794-4CB7-95E0-E871081D23B6}" type="pres">
      <dgm:prSet presAssocID="{530F5FB1-238C-44E7-AF93-0EA9242E23F7}" presName="LShape" presStyleLbl="alignNode1" presStyleIdx="2" presStyleCnt="7" custScaleX="149973"/>
      <dgm:spPr/>
    </dgm:pt>
    <dgm:pt modelId="{53B70959-3915-4151-8BF6-7FDD7970D5B9}" type="pres">
      <dgm:prSet presAssocID="{530F5FB1-238C-44E7-AF93-0EA9242E23F7}" presName="ParentText" presStyleLbl="revTx" presStyleIdx="1" presStyleCnt="4" custScaleX="157269">
        <dgm:presLayoutVars>
          <dgm:chMax val="0"/>
          <dgm:chPref val="0"/>
          <dgm:bulletEnabled val="1"/>
        </dgm:presLayoutVars>
      </dgm:prSet>
      <dgm:spPr/>
    </dgm:pt>
    <dgm:pt modelId="{862EAF1B-7516-4954-9319-323E4E4F34B0}" type="pres">
      <dgm:prSet presAssocID="{530F5FB1-238C-44E7-AF93-0EA9242E23F7}" presName="Triangle" presStyleLbl="alignNode1" presStyleIdx="3" presStyleCnt="7" custLinFactX="43250" custLinFactNeighborX="100000" custLinFactNeighborY="4167"/>
      <dgm:spPr/>
    </dgm:pt>
    <dgm:pt modelId="{A4D3B44B-4DD9-41EE-BC7F-F0E807291ACA}" type="pres">
      <dgm:prSet presAssocID="{D01B707B-1044-4DB5-8223-292B8B7D830F}" presName="sibTrans" presStyleCnt="0"/>
      <dgm:spPr/>
    </dgm:pt>
    <dgm:pt modelId="{A026D461-9DF1-4615-A303-833AD5A8E842}" type="pres">
      <dgm:prSet presAssocID="{D01B707B-1044-4DB5-8223-292B8B7D830F}" presName="space" presStyleCnt="0"/>
      <dgm:spPr/>
    </dgm:pt>
    <dgm:pt modelId="{08D68167-D9AF-4A4F-BF38-6ACC9D129575}" type="pres">
      <dgm:prSet presAssocID="{D67BCE50-1CA6-4415-BAA8-862CBFF9B0C4}" presName="composite" presStyleCnt="0"/>
      <dgm:spPr/>
    </dgm:pt>
    <dgm:pt modelId="{EBA531C1-8A03-4C8F-9F86-79AC3E88782E}" type="pres">
      <dgm:prSet presAssocID="{D67BCE50-1CA6-4415-BAA8-862CBFF9B0C4}" presName="LShape" presStyleLbl="alignNode1" presStyleIdx="4" presStyleCnt="7" custScaleX="140574" custLinFactNeighborY="0"/>
      <dgm:spPr/>
    </dgm:pt>
    <dgm:pt modelId="{53982CBC-09A2-4C90-BA3F-ABC0E62DCF62}" type="pres">
      <dgm:prSet presAssocID="{D67BCE50-1CA6-4415-BAA8-862CBFF9B0C4}" presName="ParentText" presStyleLbl="revTx" presStyleIdx="2" presStyleCnt="4" custScaleX="144855" custLinFactNeighborX="1620">
        <dgm:presLayoutVars>
          <dgm:chMax val="0"/>
          <dgm:chPref val="0"/>
          <dgm:bulletEnabled val="1"/>
        </dgm:presLayoutVars>
      </dgm:prSet>
      <dgm:spPr/>
    </dgm:pt>
    <dgm:pt modelId="{5C2BCAFA-EB5F-41E6-BB04-8D3780AFDC8A}" type="pres">
      <dgm:prSet presAssocID="{D67BCE50-1CA6-4415-BAA8-862CBFF9B0C4}" presName="Triangle" presStyleLbl="alignNode1" presStyleIdx="5" presStyleCnt="7" custLinFactX="25009" custLinFactNeighborX="100000" custLinFactNeighborY="-534"/>
      <dgm:spPr/>
    </dgm:pt>
    <dgm:pt modelId="{F9A17496-E7D9-4FBB-B756-30BCCC08DF3E}" type="pres">
      <dgm:prSet presAssocID="{2AD45CCE-7B22-4DAF-8648-0459B5F792E5}" presName="sibTrans" presStyleCnt="0"/>
      <dgm:spPr/>
    </dgm:pt>
    <dgm:pt modelId="{20D76756-37A5-4F77-8050-7279C575C239}" type="pres">
      <dgm:prSet presAssocID="{2AD45CCE-7B22-4DAF-8648-0459B5F792E5}" presName="space" presStyleCnt="0"/>
      <dgm:spPr/>
    </dgm:pt>
    <dgm:pt modelId="{52E1E350-EC73-48DD-B970-8D66F3E996B5}" type="pres">
      <dgm:prSet presAssocID="{79F77682-C717-433A-A05D-F1728A0E436A}" presName="composite" presStyleCnt="0"/>
      <dgm:spPr/>
    </dgm:pt>
    <dgm:pt modelId="{1DD994F7-EE83-483A-B716-F6787AF2FBB9}" type="pres">
      <dgm:prSet presAssocID="{79F77682-C717-433A-A05D-F1728A0E436A}" presName="LShape" presStyleLbl="alignNode1" presStyleIdx="6" presStyleCnt="7" custScaleX="144389" custLinFactNeighborX="-7507" custLinFactNeighborY="4063"/>
      <dgm:spPr/>
    </dgm:pt>
    <dgm:pt modelId="{B5AE15FE-A803-4CCA-B597-F5BB78CD1A4A}" type="pres">
      <dgm:prSet presAssocID="{79F77682-C717-433A-A05D-F1728A0E436A}" presName="ParentText" presStyleLbl="revTx" presStyleIdx="3" presStyleCnt="4" custScaleX="157932" custLinFactNeighborX="-4860">
        <dgm:presLayoutVars>
          <dgm:chMax val="0"/>
          <dgm:chPref val="0"/>
          <dgm:bulletEnabled val="1"/>
        </dgm:presLayoutVars>
      </dgm:prSet>
      <dgm:spPr/>
    </dgm:pt>
  </dgm:ptLst>
  <dgm:cxnLst>
    <dgm:cxn modelId="{BF2C1B2C-96C7-42AB-A149-D026F0608593}" type="presOf" srcId="{79F77682-C717-433A-A05D-F1728A0E436A}" destId="{B5AE15FE-A803-4CCA-B597-F5BB78CD1A4A}" srcOrd="0" destOrd="0" presId="urn:microsoft.com/office/officeart/2009/3/layout/StepUpProcess"/>
    <dgm:cxn modelId="{BFD75E4B-C395-49B3-A903-7FAA697069A5}" type="presOf" srcId="{530F5FB1-238C-44E7-AF93-0EA9242E23F7}" destId="{53B70959-3915-4151-8BF6-7FDD7970D5B9}" srcOrd="0" destOrd="0" presId="urn:microsoft.com/office/officeart/2009/3/layout/StepUpProcess"/>
    <dgm:cxn modelId="{B014C553-F7B7-42B0-96A0-8221739121F4}" srcId="{93A462B2-7C40-4E6D-AE24-4EAEE5919E17}" destId="{530F5FB1-238C-44E7-AF93-0EA9242E23F7}" srcOrd="1" destOrd="0" parTransId="{E7E00929-333A-4510-BE4B-E43A5733B424}" sibTransId="{D01B707B-1044-4DB5-8223-292B8B7D830F}"/>
    <dgm:cxn modelId="{11C4967D-D2D9-4F1F-B159-6DCBEE9DE5F4}" srcId="{93A462B2-7C40-4E6D-AE24-4EAEE5919E17}" destId="{736C4D9E-0C06-446C-BF60-57BC8BDF9D7B}" srcOrd="0" destOrd="0" parTransId="{9134FFBC-1EEB-4D26-83FC-03BA14407F90}" sibTransId="{3DD6A7E8-7F49-4D50-AA34-4CFC25847AF4}"/>
    <dgm:cxn modelId="{2EF3DB86-20D9-4E92-92E1-5F6FE7EE2A4C}" srcId="{93A462B2-7C40-4E6D-AE24-4EAEE5919E17}" destId="{D67BCE50-1CA6-4415-BAA8-862CBFF9B0C4}" srcOrd="2" destOrd="0" parTransId="{599C1F4E-7C77-4346-9FDF-174FC35B344F}" sibTransId="{2AD45CCE-7B22-4DAF-8648-0459B5F792E5}"/>
    <dgm:cxn modelId="{AD82DDBA-CAB4-4F96-A3A5-82F18DE7E762}" type="presOf" srcId="{736C4D9E-0C06-446C-BF60-57BC8BDF9D7B}" destId="{B64401BE-DE84-4C64-8A34-1735A456EC47}" srcOrd="0" destOrd="0" presId="urn:microsoft.com/office/officeart/2009/3/layout/StepUpProcess"/>
    <dgm:cxn modelId="{04CD06C4-D167-4751-AB21-86E592275FBA}" srcId="{93A462B2-7C40-4E6D-AE24-4EAEE5919E17}" destId="{79F77682-C717-433A-A05D-F1728A0E436A}" srcOrd="3" destOrd="0" parTransId="{984428B8-4752-4A52-8BCC-DCA43138C3BC}" sibTransId="{9B9A64EE-A4C0-4323-A965-2EB7120632E3}"/>
    <dgm:cxn modelId="{417DB4EA-72C7-45BB-8D96-C9980BD2577C}" type="presOf" srcId="{93A462B2-7C40-4E6D-AE24-4EAEE5919E17}" destId="{3F61E07C-7430-4469-AAB6-9A23DD8EA0A9}" srcOrd="0" destOrd="0" presId="urn:microsoft.com/office/officeart/2009/3/layout/StepUpProcess"/>
    <dgm:cxn modelId="{A42F99F6-124F-4294-933C-74AAFC62C410}" type="presOf" srcId="{D67BCE50-1CA6-4415-BAA8-862CBFF9B0C4}" destId="{53982CBC-09A2-4C90-BA3F-ABC0E62DCF62}" srcOrd="0" destOrd="0" presId="urn:microsoft.com/office/officeart/2009/3/layout/StepUpProcess"/>
    <dgm:cxn modelId="{F706A801-F399-469A-BB26-FF1C6CD39A33}" type="presParOf" srcId="{3F61E07C-7430-4469-AAB6-9A23DD8EA0A9}" destId="{2AAFABB7-89DA-42D0-B6C8-9A88D4BF928C}" srcOrd="0" destOrd="0" presId="urn:microsoft.com/office/officeart/2009/3/layout/StepUpProcess"/>
    <dgm:cxn modelId="{4E730C5B-601D-4202-89AE-328D5BE6F373}" type="presParOf" srcId="{2AAFABB7-89DA-42D0-B6C8-9A88D4BF928C}" destId="{193F47EC-DEE0-48AF-AF7A-3A500A222C37}" srcOrd="0" destOrd="0" presId="urn:microsoft.com/office/officeart/2009/3/layout/StepUpProcess"/>
    <dgm:cxn modelId="{20005AF0-92F3-461D-A031-F395544C7657}" type="presParOf" srcId="{2AAFABB7-89DA-42D0-B6C8-9A88D4BF928C}" destId="{B64401BE-DE84-4C64-8A34-1735A456EC47}" srcOrd="1" destOrd="0" presId="urn:microsoft.com/office/officeart/2009/3/layout/StepUpProcess"/>
    <dgm:cxn modelId="{5BFAD0BB-5B57-4420-ABC7-34F9262E7A0B}" type="presParOf" srcId="{2AAFABB7-89DA-42D0-B6C8-9A88D4BF928C}" destId="{53152F9E-54B2-43BE-813D-AA65278C9C1E}" srcOrd="2" destOrd="0" presId="urn:microsoft.com/office/officeart/2009/3/layout/StepUpProcess"/>
    <dgm:cxn modelId="{412EF5D5-D078-4E1D-8953-BAFC84352083}" type="presParOf" srcId="{3F61E07C-7430-4469-AAB6-9A23DD8EA0A9}" destId="{0285A28B-B19F-4C39-A458-72CDEC68DB5F}" srcOrd="1" destOrd="0" presId="urn:microsoft.com/office/officeart/2009/3/layout/StepUpProcess"/>
    <dgm:cxn modelId="{997064DB-7A9B-49B8-AAB9-DCAB756A36BC}" type="presParOf" srcId="{0285A28B-B19F-4C39-A458-72CDEC68DB5F}" destId="{FBCD9AB3-7E96-45B5-BBCA-1D9BE8EAFD62}" srcOrd="0" destOrd="0" presId="urn:microsoft.com/office/officeart/2009/3/layout/StepUpProcess"/>
    <dgm:cxn modelId="{0410AB5A-E9ED-4A6A-8FED-7BB0D94032C7}" type="presParOf" srcId="{3F61E07C-7430-4469-AAB6-9A23DD8EA0A9}" destId="{69DBC2AB-F28F-429D-9394-92F8BB94A772}" srcOrd="2" destOrd="0" presId="urn:microsoft.com/office/officeart/2009/3/layout/StepUpProcess"/>
    <dgm:cxn modelId="{305B6F10-1A69-4515-A54B-59653218E7C5}" type="presParOf" srcId="{69DBC2AB-F28F-429D-9394-92F8BB94A772}" destId="{E30AD073-F794-4CB7-95E0-E871081D23B6}" srcOrd="0" destOrd="0" presId="urn:microsoft.com/office/officeart/2009/3/layout/StepUpProcess"/>
    <dgm:cxn modelId="{5CE2C558-B9E7-4F14-B984-AA82616D5FB9}" type="presParOf" srcId="{69DBC2AB-F28F-429D-9394-92F8BB94A772}" destId="{53B70959-3915-4151-8BF6-7FDD7970D5B9}" srcOrd="1" destOrd="0" presId="urn:microsoft.com/office/officeart/2009/3/layout/StepUpProcess"/>
    <dgm:cxn modelId="{A8BCC812-89DC-4563-A4CA-D5E46678C79F}" type="presParOf" srcId="{69DBC2AB-F28F-429D-9394-92F8BB94A772}" destId="{862EAF1B-7516-4954-9319-323E4E4F34B0}" srcOrd="2" destOrd="0" presId="urn:microsoft.com/office/officeart/2009/3/layout/StepUpProcess"/>
    <dgm:cxn modelId="{E564C6D0-D303-44F9-93EB-804BE5630C33}" type="presParOf" srcId="{3F61E07C-7430-4469-AAB6-9A23DD8EA0A9}" destId="{A4D3B44B-4DD9-41EE-BC7F-F0E807291ACA}" srcOrd="3" destOrd="0" presId="urn:microsoft.com/office/officeart/2009/3/layout/StepUpProcess"/>
    <dgm:cxn modelId="{941E5BF6-13E8-4028-903F-3EFD12317DD1}" type="presParOf" srcId="{A4D3B44B-4DD9-41EE-BC7F-F0E807291ACA}" destId="{A026D461-9DF1-4615-A303-833AD5A8E842}" srcOrd="0" destOrd="0" presId="urn:microsoft.com/office/officeart/2009/3/layout/StepUpProcess"/>
    <dgm:cxn modelId="{90075F7D-6B67-40D3-8DBD-846297E33D2B}" type="presParOf" srcId="{3F61E07C-7430-4469-AAB6-9A23DD8EA0A9}" destId="{08D68167-D9AF-4A4F-BF38-6ACC9D129575}" srcOrd="4" destOrd="0" presId="urn:microsoft.com/office/officeart/2009/3/layout/StepUpProcess"/>
    <dgm:cxn modelId="{1097A23C-7946-44A0-8894-C359592F055E}" type="presParOf" srcId="{08D68167-D9AF-4A4F-BF38-6ACC9D129575}" destId="{EBA531C1-8A03-4C8F-9F86-79AC3E88782E}" srcOrd="0" destOrd="0" presId="urn:microsoft.com/office/officeart/2009/3/layout/StepUpProcess"/>
    <dgm:cxn modelId="{6236BE5C-889C-4492-B175-96E0904ED6C0}" type="presParOf" srcId="{08D68167-D9AF-4A4F-BF38-6ACC9D129575}" destId="{53982CBC-09A2-4C90-BA3F-ABC0E62DCF62}" srcOrd="1" destOrd="0" presId="urn:microsoft.com/office/officeart/2009/3/layout/StepUpProcess"/>
    <dgm:cxn modelId="{387598A4-375A-4E15-8AD7-5BF6455E61DF}" type="presParOf" srcId="{08D68167-D9AF-4A4F-BF38-6ACC9D129575}" destId="{5C2BCAFA-EB5F-41E6-BB04-8D3780AFDC8A}" srcOrd="2" destOrd="0" presId="urn:microsoft.com/office/officeart/2009/3/layout/StepUpProcess"/>
    <dgm:cxn modelId="{C4F97641-0713-4B89-84AA-07B8E9FFD5BB}" type="presParOf" srcId="{3F61E07C-7430-4469-AAB6-9A23DD8EA0A9}" destId="{F9A17496-E7D9-4FBB-B756-30BCCC08DF3E}" srcOrd="5" destOrd="0" presId="urn:microsoft.com/office/officeart/2009/3/layout/StepUpProcess"/>
    <dgm:cxn modelId="{C2CE80D0-7CF3-4148-AD00-AC39416D3DEE}" type="presParOf" srcId="{F9A17496-E7D9-4FBB-B756-30BCCC08DF3E}" destId="{20D76756-37A5-4F77-8050-7279C575C239}" srcOrd="0" destOrd="0" presId="urn:microsoft.com/office/officeart/2009/3/layout/StepUpProcess"/>
    <dgm:cxn modelId="{104FF5D8-30B6-4DE7-9B71-C2BBD6286433}" type="presParOf" srcId="{3F61E07C-7430-4469-AAB6-9A23DD8EA0A9}" destId="{52E1E350-EC73-48DD-B970-8D66F3E996B5}" srcOrd="6" destOrd="0" presId="urn:microsoft.com/office/officeart/2009/3/layout/StepUpProcess"/>
    <dgm:cxn modelId="{1926E353-211F-4C14-8657-91AFDC0BA195}" type="presParOf" srcId="{52E1E350-EC73-48DD-B970-8D66F3E996B5}" destId="{1DD994F7-EE83-483A-B716-F6787AF2FBB9}" srcOrd="0" destOrd="0" presId="urn:microsoft.com/office/officeart/2009/3/layout/StepUpProcess"/>
    <dgm:cxn modelId="{4D0B049D-69FA-44E3-898D-6BC7C5A88B04}" type="presParOf" srcId="{52E1E350-EC73-48DD-B970-8D66F3E996B5}" destId="{B5AE15FE-A803-4CCA-B597-F5BB78CD1A4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A462B2-7C40-4E6D-AE24-4EAEE5919E1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PH"/>
        </a:p>
      </dgm:t>
    </dgm:pt>
    <dgm:pt modelId="{736C4D9E-0C06-446C-BF60-57BC8BDF9D7B}">
      <dgm:prSet phldrT="[Text]" custT="1"/>
      <dgm:spPr/>
      <dgm:t>
        <a:bodyPr/>
        <a:lstStyle/>
        <a:p>
          <a:r>
            <a:rPr lang="en-US" sz="1300" b="1" dirty="0"/>
            <a:t>Level 1. Poor Initial Transition, No Adaptations.</a:t>
          </a:r>
          <a:endParaRPr lang="en-PH" sz="1300" dirty="0"/>
        </a:p>
      </dgm:t>
    </dgm:pt>
    <dgm:pt modelId="{9134FFBC-1EEB-4D26-83FC-03BA14407F90}" type="parTrans" cxnId="{11C4967D-D2D9-4F1F-B159-6DCBEE9DE5F4}">
      <dgm:prSet/>
      <dgm:spPr/>
      <dgm:t>
        <a:bodyPr/>
        <a:lstStyle/>
        <a:p>
          <a:endParaRPr lang="en-PH"/>
        </a:p>
      </dgm:t>
    </dgm:pt>
    <dgm:pt modelId="{3DD6A7E8-7F49-4D50-AA34-4CFC25847AF4}" type="sibTrans" cxnId="{11C4967D-D2D9-4F1F-B159-6DCBEE9DE5F4}">
      <dgm:prSet/>
      <dgm:spPr/>
      <dgm:t>
        <a:bodyPr/>
        <a:lstStyle/>
        <a:p>
          <a:endParaRPr lang="en-PH"/>
        </a:p>
      </dgm:t>
    </dgm:pt>
    <dgm:pt modelId="{530F5FB1-238C-44E7-AF93-0EA9242E23F7}">
      <dgm:prSet phldrT="[Text]" custT="1"/>
      <dgm:spPr/>
      <dgm:t>
        <a:bodyPr/>
        <a:lstStyle/>
        <a:p>
          <a:r>
            <a:rPr lang="en-US" sz="1300" b="1" dirty="0"/>
            <a:t>Level 2. Challenged Initial Transition, Small Adaptations.</a:t>
          </a:r>
          <a:endParaRPr lang="en-PH" sz="1300" dirty="0"/>
        </a:p>
      </dgm:t>
    </dgm:pt>
    <dgm:pt modelId="{E7E00929-333A-4510-BE4B-E43A5733B424}" type="parTrans" cxnId="{B014C553-F7B7-42B0-96A0-8221739121F4}">
      <dgm:prSet/>
      <dgm:spPr/>
      <dgm:t>
        <a:bodyPr/>
        <a:lstStyle/>
        <a:p>
          <a:endParaRPr lang="en-PH"/>
        </a:p>
      </dgm:t>
    </dgm:pt>
    <dgm:pt modelId="{D01B707B-1044-4DB5-8223-292B8B7D830F}" type="sibTrans" cxnId="{B014C553-F7B7-42B0-96A0-8221739121F4}">
      <dgm:prSet/>
      <dgm:spPr/>
      <dgm:t>
        <a:bodyPr/>
        <a:lstStyle/>
        <a:p>
          <a:endParaRPr lang="en-PH"/>
        </a:p>
      </dgm:t>
    </dgm:pt>
    <dgm:pt modelId="{D67BCE50-1CA6-4415-BAA8-862CBFF9B0C4}">
      <dgm:prSet phldrT="[Text]" custT="1"/>
      <dgm:spPr/>
      <dgm:t>
        <a:bodyPr/>
        <a:lstStyle/>
        <a:p>
          <a:r>
            <a:rPr lang="en-US" sz="1300" b="1" dirty="0"/>
            <a:t>Level 3. Challenged Initial Transition, Major Adaptations.</a:t>
          </a:r>
          <a:endParaRPr lang="en-PH" sz="1300" dirty="0"/>
        </a:p>
      </dgm:t>
    </dgm:pt>
    <dgm:pt modelId="{599C1F4E-7C77-4346-9FDF-174FC35B344F}" type="parTrans" cxnId="{2EF3DB86-20D9-4E92-92E1-5F6FE7EE2A4C}">
      <dgm:prSet/>
      <dgm:spPr/>
      <dgm:t>
        <a:bodyPr/>
        <a:lstStyle/>
        <a:p>
          <a:endParaRPr lang="en-PH"/>
        </a:p>
      </dgm:t>
    </dgm:pt>
    <dgm:pt modelId="{2AD45CCE-7B22-4DAF-8648-0459B5F792E5}" type="sibTrans" cxnId="{2EF3DB86-20D9-4E92-92E1-5F6FE7EE2A4C}">
      <dgm:prSet/>
      <dgm:spPr/>
      <dgm:t>
        <a:bodyPr/>
        <a:lstStyle/>
        <a:p>
          <a:endParaRPr lang="en-PH"/>
        </a:p>
      </dgm:t>
    </dgm:pt>
    <dgm:pt modelId="{79F77682-C717-433A-A05D-F1728A0E436A}">
      <dgm:prSet phldrT="[Text]" custT="1"/>
      <dgm:spPr/>
      <dgm:t>
        <a:bodyPr/>
        <a:lstStyle/>
        <a:p>
          <a:r>
            <a:rPr lang="en-US" sz="1300" b="1" dirty="0"/>
            <a:t>Level 4. Challenged Initial Transition, Major Adaptations.</a:t>
          </a:r>
          <a:endParaRPr lang="en-PH" sz="1300" dirty="0"/>
        </a:p>
      </dgm:t>
    </dgm:pt>
    <dgm:pt modelId="{984428B8-4752-4A52-8BCC-DCA43138C3BC}" type="parTrans" cxnId="{04CD06C4-D167-4751-AB21-86E592275FBA}">
      <dgm:prSet/>
      <dgm:spPr/>
      <dgm:t>
        <a:bodyPr/>
        <a:lstStyle/>
        <a:p>
          <a:endParaRPr lang="en-PH"/>
        </a:p>
      </dgm:t>
    </dgm:pt>
    <dgm:pt modelId="{9B9A64EE-A4C0-4323-A965-2EB7120632E3}" type="sibTrans" cxnId="{04CD06C4-D167-4751-AB21-86E592275FBA}">
      <dgm:prSet/>
      <dgm:spPr/>
      <dgm:t>
        <a:bodyPr/>
        <a:lstStyle/>
        <a:p>
          <a:endParaRPr lang="en-PH"/>
        </a:p>
      </dgm:t>
    </dgm:pt>
    <dgm:pt modelId="{3F61E07C-7430-4469-AAB6-9A23DD8EA0A9}" type="pres">
      <dgm:prSet presAssocID="{93A462B2-7C40-4E6D-AE24-4EAEE5919E17}" presName="rootnode" presStyleCnt="0">
        <dgm:presLayoutVars>
          <dgm:chMax/>
          <dgm:chPref/>
          <dgm:dir/>
          <dgm:animLvl val="lvl"/>
        </dgm:presLayoutVars>
      </dgm:prSet>
      <dgm:spPr/>
    </dgm:pt>
    <dgm:pt modelId="{2AAFABB7-89DA-42D0-B6C8-9A88D4BF928C}" type="pres">
      <dgm:prSet presAssocID="{736C4D9E-0C06-446C-BF60-57BC8BDF9D7B}" presName="composite" presStyleCnt="0"/>
      <dgm:spPr/>
    </dgm:pt>
    <dgm:pt modelId="{193F47EC-DEE0-48AF-AF7A-3A500A222C37}" type="pres">
      <dgm:prSet presAssocID="{736C4D9E-0C06-446C-BF60-57BC8BDF9D7B}" presName="LShape" presStyleLbl="alignNode1" presStyleIdx="0" presStyleCnt="7" custScaleX="150322"/>
      <dgm:spPr>
        <a:solidFill>
          <a:srgbClr val="FFC000"/>
        </a:solidFill>
        <a:ln>
          <a:solidFill>
            <a:srgbClr val="FFC000"/>
          </a:solidFill>
        </a:ln>
      </dgm:spPr>
    </dgm:pt>
    <dgm:pt modelId="{B64401BE-DE84-4C64-8A34-1735A456EC47}" type="pres">
      <dgm:prSet presAssocID="{736C4D9E-0C06-446C-BF60-57BC8BDF9D7B}" presName="ParentText" presStyleLbl="revTx" presStyleIdx="0" presStyleCnt="4" custScaleX="138448" custLinFactNeighborX="-6480">
        <dgm:presLayoutVars>
          <dgm:chMax val="0"/>
          <dgm:chPref val="0"/>
          <dgm:bulletEnabled val="1"/>
        </dgm:presLayoutVars>
      </dgm:prSet>
      <dgm:spPr/>
    </dgm:pt>
    <dgm:pt modelId="{53152F9E-54B2-43BE-813D-AA65278C9C1E}" type="pres">
      <dgm:prSet presAssocID="{736C4D9E-0C06-446C-BF60-57BC8BDF9D7B}" presName="Triangle" presStyleLbl="alignNode1" presStyleIdx="1" presStyleCnt="7" custLinFactX="41677" custLinFactNeighborX="100000" custLinFactNeighborY="-10460"/>
      <dgm:spPr/>
    </dgm:pt>
    <dgm:pt modelId="{0285A28B-B19F-4C39-A458-72CDEC68DB5F}" type="pres">
      <dgm:prSet presAssocID="{3DD6A7E8-7F49-4D50-AA34-4CFC25847AF4}" presName="sibTrans" presStyleCnt="0"/>
      <dgm:spPr/>
    </dgm:pt>
    <dgm:pt modelId="{FBCD9AB3-7E96-45B5-BBCA-1D9BE8EAFD62}" type="pres">
      <dgm:prSet presAssocID="{3DD6A7E8-7F49-4D50-AA34-4CFC25847AF4}" presName="space" presStyleCnt="0"/>
      <dgm:spPr/>
    </dgm:pt>
    <dgm:pt modelId="{69DBC2AB-F28F-429D-9394-92F8BB94A772}" type="pres">
      <dgm:prSet presAssocID="{530F5FB1-238C-44E7-AF93-0EA9242E23F7}" presName="composite" presStyleCnt="0"/>
      <dgm:spPr/>
    </dgm:pt>
    <dgm:pt modelId="{E30AD073-F794-4CB7-95E0-E871081D23B6}" type="pres">
      <dgm:prSet presAssocID="{530F5FB1-238C-44E7-AF93-0EA9242E23F7}" presName="LShape" presStyleLbl="alignNode1" presStyleIdx="2" presStyleCnt="7" custScaleX="149973"/>
      <dgm:spPr/>
    </dgm:pt>
    <dgm:pt modelId="{53B70959-3915-4151-8BF6-7FDD7970D5B9}" type="pres">
      <dgm:prSet presAssocID="{530F5FB1-238C-44E7-AF93-0EA9242E23F7}" presName="ParentText" presStyleLbl="revTx" presStyleIdx="1" presStyleCnt="4" custScaleX="157269">
        <dgm:presLayoutVars>
          <dgm:chMax val="0"/>
          <dgm:chPref val="0"/>
          <dgm:bulletEnabled val="1"/>
        </dgm:presLayoutVars>
      </dgm:prSet>
      <dgm:spPr/>
    </dgm:pt>
    <dgm:pt modelId="{862EAF1B-7516-4954-9319-323E4E4F34B0}" type="pres">
      <dgm:prSet presAssocID="{530F5FB1-238C-44E7-AF93-0EA9242E23F7}" presName="Triangle" presStyleLbl="alignNode1" presStyleIdx="3" presStyleCnt="7" custLinFactX="43250" custLinFactNeighborX="100000" custLinFactNeighborY="-15378"/>
      <dgm:spPr/>
    </dgm:pt>
    <dgm:pt modelId="{A4D3B44B-4DD9-41EE-BC7F-F0E807291ACA}" type="pres">
      <dgm:prSet presAssocID="{D01B707B-1044-4DB5-8223-292B8B7D830F}" presName="sibTrans" presStyleCnt="0"/>
      <dgm:spPr/>
    </dgm:pt>
    <dgm:pt modelId="{A026D461-9DF1-4615-A303-833AD5A8E842}" type="pres">
      <dgm:prSet presAssocID="{D01B707B-1044-4DB5-8223-292B8B7D830F}" presName="space" presStyleCnt="0"/>
      <dgm:spPr/>
    </dgm:pt>
    <dgm:pt modelId="{08D68167-D9AF-4A4F-BF38-6ACC9D129575}" type="pres">
      <dgm:prSet presAssocID="{D67BCE50-1CA6-4415-BAA8-862CBFF9B0C4}" presName="composite" presStyleCnt="0"/>
      <dgm:spPr/>
    </dgm:pt>
    <dgm:pt modelId="{EBA531C1-8A03-4C8F-9F86-79AC3E88782E}" type="pres">
      <dgm:prSet presAssocID="{D67BCE50-1CA6-4415-BAA8-862CBFF9B0C4}" presName="LShape" presStyleLbl="alignNode1" presStyleIdx="4" presStyleCnt="7" custScaleX="140574" custLinFactNeighborY="0"/>
      <dgm:spPr/>
    </dgm:pt>
    <dgm:pt modelId="{53982CBC-09A2-4C90-BA3F-ABC0E62DCF62}" type="pres">
      <dgm:prSet presAssocID="{D67BCE50-1CA6-4415-BAA8-862CBFF9B0C4}" presName="ParentText" presStyleLbl="revTx" presStyleIdx="2" presStyleCnt="4" custScaleX="144855" custLinFactNeighborX="1620">
        <dgm:presLayoutVars>
          <dgm:chMax val="0"/>
          <dgm:chPref val="0"/>
          <dgm:bulletEnabled val="1"/>
        </dgm:presLayoutVars>
      </dgm:prSet>
      <dgm:spPr/>
    </dgm:pt>
    <dgm:pt modelId="{5C2BCAFA-EB5F-41E6-BB04-8D3780AFDC8A}" type="pres">
      <dgm:prSet presAssocID="{D67BCE50-1CA6-4415-BAA8-862CBFF9B0C4}" presName="Triangle" presStyleLbl="alignNode1" presStyleIdx="5" presStyleCnt="7" custLinFactX="16675" custLinFactNeighborX="100000" custLinFactNeighborY="-534"/>
      <dgm:spPr/>
    </dgm:pt>
    <dgm:pt modelId="{F9A17496-E7D9-4FBB-B756-30BCCC08DF3E}" type="pres">
      <dgm:prSet presAssocID="{2AD45CCE-7B22-4DAF-8648-0459B5F792E5}" presName="sibTrans" presStyleCnt="0"/>
      <dgm:spPr/>
    </dgm:pt>
    <dgm:pt modelId="{20D76756-37A5-4F77-8050-7279C575C239}" type="pres">
      <dgm:prSet presAssocID="{2AD45CCE-7B22-4DAF-8648-0459B5F792E5}" presName="space" presStyleCnt="0"/>
      <dgm:spPr/>
    </dgm:pt>
    <dgm:pt modelId="{52E1E350-EC73-48DD-B970-8D66F3E996B5}" type="pres">
      <dgm:prSet presAssocID="{79F77682-C717-433A-A05D-F1728A0E436A}" presName="composite" presStyleCnt="0"/>
      <dgm:spPr/>
    </dgm:pt>
    <dgm:pt modelId="{1DD994F7-EE83-483A-B716-F6787AF2FBB9}" type="pres">
      <dgm:prSet presAssocID="{79F77682-C717-433A-A05D-F1728A0E436A}" presName="LShape" presStyleLbl="alignNode1" presStyleIdx="6" presStyleCnt="7" custScaleX="144389" custLinFactNeighborX="-7507" custLinFactNeighborY="4063"/>
      <dgm:spPr/>
    </dgm:pt>
    <dgm:pt modelId="{B5AE15FE-A803-4CCA-B597-F5BB78CD1A4A}" type="pres">
      <dgm:prSet presAssocID="{79F77682-C717-433A-A05D-F1728A0E436A}" presName="ParentText" presStyleLbl="revTx" presStyleIdx="3" presStyleCnt="4" custScaleX="157932" custLinFactNeighborX="-4860">
        <dgm:presLayoutVars>
          <dgm:chMax val="0"/>
          <dgm:chPref val="0"/>
          <dgm:bulletEnabled val="1"/>
        </dgm:presLayoutVars>
      </dgm:prSet>
      <dgm:spPr/>
    </dgm:pt>
  </dgm:ptLst>
  <dgm:cxnLst>
    <dgm:cxn modelId="{BF2C1B2C-96C7-42AB-A149-D026F0608593}" type="presOf" srcId="{79F77682-C717-433A-A05D-F1728A0E436A}" destId="{B5AE15FE-A803-4CCA-B597-F5BB78CD1A4A}" srcOrd="0" destOrd="0" presId="urn:microsoft.com/office/officeart/2009/3/layout/StepUpProcess"/>
    <dgm:cxn modelId="{BFD75E4B-C395-49B3-A903-7FAA697069A5}" type="presOf" srcId="{530F5FB1-238C-44E7-AF93-0EA9242E23F7}" destId="{53B70959-3915-4151-8BF6-7FDD7970D5B9}" srcOrd="0" destOrd="0" presId="urn:microsoft.com/office/officeart/2009/3/layout/StepUpProcess"/>
    <dgm:cxn modelId="{B014C553-F7B7-42B0-96A0-8221739121F4}" srcId="{93A462B2-7C40-4E6D-AE24-4EAEE5919E17}" destId="{530F5FB1-238C-44E7-AF93-0EA9242E23F7}" srcOrd="1" destOrd="0" parTransId="{E7E00929-333A-4510-BE4B-E43A5733B424}" sibTransId="{D01B707B-1044-4DB5-8223-292B8B7D830F}"/>
    <dgm:cxn modelId="{11C4967D-D2D9-4F1F-B159-6DCBEE9DE5F4}" srcId="{93A462B2-7C40-4E6D-AE24-4EAEE5919E17}" destId="{736C4D9E-0C06-446C-BF60-57BC8BDF9D7B}" srcOrd="0" destOrd="0" parTransId="{9134FFBC-1EEB-4D26-83FC-03BA14407F90}" sibTransId="{3DD6A7E8-7F49-4D50-AA34-4CFC25847AF4}"/>
    <dgm:cxn modelId="{2EF3DB86-20D9-4E92-92E1-5F6FE7EE2A4C}" srcId="{93A462B2-7C40-4E6D-AE24-4EAEE5919E17}" destId="{D67BCE50-1CA6-4415-BAA8-862CBFF9B0C4}" srcOrd="2" destOrd="0" parTransId="{599C1F4E-7C77-4346-9FDF-174FC35B344F}" sibTransId="{2AD45CCE-7B22-4DAF-8648-0459B5F792E5}"/>
    <dgm:cxn modelId="{AD82DDBA-CAB4-4F96-A3A5-82F18DE7E762}" type="presOf" srcId="{736C4D9E-0C06-446C-BF60-57BC8BDF9D7B}" destId="{B64401BE-DE84-4C64-8A34-1735A456EC47}" srcOrd="0" destOrd="0" presId="urn:microsoft.com/office/officeart/2009/3/layout/StepUpProcess"/>
    <dgm:cxn modelId="{04CD06C4-D167-4751-AB21-86E592275FBA}" srcId="{93A462B2-7C40-4E6D-AE24-4EAEE5919E17}" destId="{79F77682-C717-433A-A05D-F1728A0E436A}" srcOrd="3" destOrd="0" parTransId="{984428B8-4752-4A52-8BCC-DCA43138C3BC}" sibTransId="{9B9A64EE-A4C0-4323-A965-2EB7120632E3}"/>
    <dgm:cxn modelId="{417DB4EA-72C7-45BB-8D96-C9980BD2577C}" type="presOf" srcId="{93A462B2-7C40-4E6D-AE24-4EAEE5919E17}" destId="{3F61E07C-7430-4469-AAB6-9A23DD8EA0A9}" srcOrd="0" destOrd="0" presId="urn:microsoft.com/office/officeart/2009/3/layout/StepUpProcess"/>
    <dgm:cxn modelId="{A42F99F6-124F-4294-933C-74AAFC62C410}" type="presOf" srcId="{D67BCE50-1CA6-4415-BAA8-862CBFF9B0C4}" destId="{53982CBC-09A2-4C90-BA3F-ABC0E62DCF62}" srcOrd="0" destOrd="0" presId="urn:microsoft.com/office/officeart/2009/3/layout/StepUpProcess"/>
    <dgm:cxn modelId="{F706A801-F399-469A-BB26-FF1C6CD39A33}" type="presParOf" srcId="{3F61E07C-7430-4469-AAB6-9A23DD8EA0A9}" destId="{2AAFABB7-89DA-42D0-B6C8-9A88D4BF928C}" srcOrd="0" destOrd="0" presId="urn:microsoft.com/office/officeart/2009/3/layout/StepUpProcess"/>
    <dgm:cxn modelId="{4E730C5B-601D-4202-89AE-328D5BE6F373}" type="presParOf" srcId="{2AAFABB7-89DA-42D0-B6C8-9A88D4BF928C}" destId="{193F47EC-DEE0-48AF-AF7A-3A500A222C37}" srcOrd="0" destOrd="0" presId="urn:microsoft.com/office/officeart/2009/3/layout/StepUpProcess"/>
    <dgm:cxn modelId="{20005AF0-92F3-461D-A031-F395544C7657}" type="presParOf" srcId="{2AAFABB7-89DA-42D0-B6C8-9A88D4BF928C}" destId="{B64401BE-DE84-4C64-8A34-1735A456EC47}" srcOrd="1" destOrd="0" presId="urn:microsoft.com/office/officeart/2009/3/layout/StepUpProcess"/>
    <dgm:cxn modelId="{5BFAD0BB-5B57-4420-ABC7-34F9262E7A0B}" type="presParOf" srcId="{2AAFABB7-89DA-42D0-B6C8-9A88D4BF928C}" destId="{53152F9E-54B2-43BE-813D-AA65278C9C1E}" srcOrd="2" destOrd="0" presId="urn:microsoft.com/office/officeart/2009/3/layout/StepUpProcess"/>
    <dgm:cxn modelId="{412EF5D5-D078-4E1D-8953-BAFC84352083}" type="presParOf" srcId="{3F61E07C-7430-4469-AAB6-9A23DD8EA0A9}" destId="{0285A28B-B19F-4C39-A458-72CDEC68DB5F}" srcOrd="1" destOrd="0" presId="urn:microsoft.com/office/officeart/2009/3/layout/StepUpProcess"/>
    <dgm:cxn modelId="{997064DB-7A9B-49B8-AAB9-DCAB756A36BC}" type="presParOf" srcId="{0285A28B-B19F-4C39-A458-72CDEC68DB5F}" destId="{FBCD9AB3-7E96-45B5-BBCA-1D9BE8EAFD62}" srcOrd="0" destOrd="0" presId="urn:microsoft.com/office/officeart/2009/3/layout/StepUpProcess"/>
    <dgm:cxn modelId="{0410AB5A-E9ED-4A6A-8FED-7BB0D94032C7}" type="presParOf" srcId="{3F61E07C-7430-4469-AAB6-9A23DD8EA0A9}" destId="{69DBC2AB-F28F-429D-9394-92F8BB94A772}" srcOrd="2" destOrd="0" presId="urn:microsoft.com/office/officeart/2009/3/layout/StepUpProcess"/>
    <dgm:cxn modelId="{305B6F10-1A69-4515-A54B-59653218E7C5}" type="presParOf" srcId="{69DBC2AB-F28F-429D-9394-92F8BB94A772}" destId="{E30AD073-F794-4CB7-95E0-E871081D23B6}" srcOrd="0" destOrd="0" presId="urn:microsoft.com/office/officeart/2009/3/layout/StepUpProcess"/>
    <dgm:cxn modelId="{5CE2C558-B9E7-4F14-B984-AA82616D5FB9}" type="presParOf" srcId="{69DBC2AB-F28F-429D-9394-92F8BB94A772}" destId="{53B70959-3915-4151-8BF6-7FDD7970D5B9}" srcOrd="1" destOrd="0" presId="urn:microsoft.com/office/officeart/2009/3/layout/StepUpProcess"/>
    <dgm:cxn modelId="{A8BCC812-89DC-4563-A4CA-D5E46678C79F}" type="presParOf" srcId="{69DBC2AB-F28F-429D-9394-92F8BB94A772}" destId="{862EAF1B-7516-4954-9319-323E4E4F34B0}" srcOrd="2" destOrd="0" presId="urn:microsoft.com/office/officeart/2009/3/layout/StepUpProcess"/>
    <dgm:cxn modelId="{E564C6D0-D303-44F9-93EB-804BE5630C33}" type="presParOf" srcId="{3F61E07C-7430-4469-AAB6-9A23DD8EA0A9}" destId="{A4D3B44B-4DD9-41EE-BC7F-F0E807291ACA}" srcOrd="3" destOrd="0" presId="urn:microsoft.com/office/officeart/2009/3/layout/StepUpProcess"/>
    <dgm:cxn modelId="{941E5BF6-13E8-4028-903F-3EFD12317DD1}" type="presParOf" srcId="{A4D3B44B-4DD9-41EE-BC7F-F0E807291ACA}" destId="{A026D461-9DF1-4615-A303-833AD5A8E842}" srcOrd="0" destOrd="0" presId="urn:microsoft.com/office/officeart/2009/3/layout/StepUpProcess"/>
    <dgm:cxn modelId="{90075F7D-6B67-40D3-8DBD-846297E33D2B}" type="presParOf" srcId="{3F61E07C-7430-4469-AAB6-9A23DD8EA0A9}" destId="{08D68167-D9AF-4A4F-BF38-6ACC9D129575}" srcOrd="4" destOrd="0" presId="urn:microsoft.com/office/officeart/2009/3/layout/StepUpProcess"/>
    <dgm:cxn modelId="{1097A23C-7946-44A0-8894-C359592F055E}" type="presParOf" srcId="{08D68167-D9AF-4A4F-BF38-6ACC9D129575}" destId="{EBA531C1-8A03-4C8F-9F86-79AC3E88782E}" srcOrd="0" destOrd="0" presId="urn:microsoft.com/office/officeart/2009/3/layout/StepUpProcess"/>
    <dgm:cxn modelId="{6236BE5C-889C-4492-B175-96E0904ED6C0}" type="presParOf" srcId="{08D68167-D9AF-4A4F-BF38-6ACC9D129575}" destId="{53982CBC-09A2-4C90-BA3F-ABC0E62DCF62}" srcOrd="1" destOrd="0" presId="urn:microsoft.com/office/officeart/2009/3/layout/StepUpProcess"/>
    <dgm:cxn modelId="{387598A4-375A-4E15-8AD7-5BF6455E61DF}" type="presParOf" srcId="{08D68167-D9AF-4A4F-BF38-6ACC9D129575}" destId="{5C2BCAFA-EB5F-41E6-BB04-8D3780AFDC8A}" srcOrd="2" destOrd="0" presId="urn:microsoft.com/office/officeart/2009/3/layout/StepUpProcess"/>
    <dgm:cxn modelId="{C4F97641-0713-4B89-84AA-07B8E9FFD5BB}" type="presParOf" srcId="{3F61E07C-7430-4469-AAB6-9A23DD8EA0A9}" destId="{F9A17496-E7D9-4FBB-B756-30BCCC08DF3E}" srcOrd="5" destOrd="0" presId="urn:microsoft.com/office/officeart/2009/3/layout/StepUpProcess"/>
    <dgm:cxn modelId="{C2CE80D0-7CF3-4148-AD00-AC39416D3DEE}" type="presParOf" srcId="{F9A17496-E7D9-4FBB-B756-30BCCC08DF3E}" destId="{20D76756-37A5-4F77-8050-7279C575C239}" srcOrd="0" destOrd="0" presId="urn:microsoft.com/office/officeart/2009/3/layout/StepUpProcess"/>
    <dgm:cxn modelId="{104FF5D8-30B6-4DE7-9B71-C2BBD6286433}" type="presParOf" srcId="{3F61E07C-7430-4469-AAB6-9A23DD8EA0A9}" destId="{52E1E350-EC73-48DD-B970-8D66F3E996B5}" srcOrd="6" destOrd="0" presId="urn:microsoft.com/office/officeart/2009/3/layout/StepUpProcess"/>
    <dgm:cxn modelId="{1926E353-211F-4C14-8657-91AFDC0BA195}" type="presParOf" srcId="{52E1E350-EC73-48DD-B970-8D66F3E996B5}" destId="{1DD994F7-EE83-483A-B716-F6787AF2FBB9}" srcOrd="0" destOrd="0" presId="urn:microsoft.com/office/officeart/2009/3/layout/StepUpProcess"/>
    <dgm:cxn modelId="{4D0B049D-69FA-44E3-898D-6BC7C5A88B04}" type="presParOf" srcId="{52E1E350-EC73-48DD-B970-8D66F3E996B5}" destId="{B5AE15FE-A803-4CCA-B597-F5BB78CD1A4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A462B2-7C40-4E6D-AE24-4EAEE5919E1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PH"/>
        </a:p>
      </dgm:t>
    </dgm:pt>
    <dgm:pt modelId="{736C4D9E-0C06-446C-BF60-57BC8BDF9D7B}">
      <dgm:prSet phldrT="[Text]" custT="1"/>
      <dgm:spPr/>
      <dgm:t>
        <a:bodyPr/>
        <a:lstStyle/>
        <a:p>
          <a:r>
            <a:rPr lang="en-US" sz="1300" b="1" dirty="0"/>
            <a:t>Level 1. Poor Initial Transition, No Adaptations.</a:t>
          </a:r>
          <a:endParaRPr lang="en-PH" sz="1300" dirty="0"/>
        </a:p>
      </dgm:t>
    </dgm:pt>
    <dgm:pt modelId="{9134FFBC-1EEB-4D26-83FC-03BA14407F90}" type="parTrans" cxnId="{11C4967D-D2D9-4F1F-B159-6DCBEE9DE5F4}">
      <dgm:prSet/>
      <dgm:spPr/>
      <dgm:t>
        <a:bodyPr/>
        <a:lstStyle/>
        <a:p>
          <a:endParaRPr lang="en-PH"/>
        </a:p>
      </dgm:t>
    </dgm:pt>
    <dgm:pt modelId="{3DD6A7E8-7F49-4D50-AA34-4CFC25847AF4}" type="sibTrans" cxnId="{11C4967D-D2D9-4F1F-B159-6DCBEE9DE5F4}">
      <dgm:prSet/>
      <dgm:spPr/>
      <dgm:t>
        <a:bodyPr/>
        <a:lstStyle/>
        <a:p>
          <a:endParaRPr lang="en-PH"/>
        </a:p>
      </dgm:t>
    </dgm:pt>
    <dgm:pt modelId="{530F5FB1-238C-44E7-AF93-0EA9242E23F7}">
      <dgm:prSet phldrT="[Text]" custT="1"/>
      <dgm:spPr/>
      <dgm:t>
        <a:bodyPr/>
        <a:lstStyle/>
        <a:p>
          <a:r>
            <a:rPr lang="en-US" sz="1300" b="0" dirty="0">
              <a:solidFill>
                <a:schemeClr val="bg2"/>
              </a:solidFill>
            </a:rPr>
            <a:t>Level 2. Challenged Initial Transition, Small Adaptations.</a:t>
          </a:r>
          <a:endParaRPr lang="en-PH" sz="1300" b="0" dirty="0">
            <a:solidFill>
              <a:schemeClr val="bg2"/>
            </a:solidFill>
          </a:endParaRPr>
        </a:p>
      </dgm:t>
    </dgm:pt>
    <dgm:pt modelId="{E7E00929-333A-4510-BE4B-E43A5733B424}" type="parTrans" cxnId="{B014C553-F7B7-42B0-96A0-8221739121F4}">
      <dgm:prSet/>
      <dgm:spPr/>
      <dgm:t>
        <a:bodyPr/>
        <a:lstStyle/>
        <a:p>
          <a:endParaRPr lang="en-PH"/>
        </a:p>
      </dgm:t>
    </dgm:pt>
    <dgm:pt modelId="{D01B707B-1044-4DB5-8223-292B8B7D830F}" type="sibTrans" cxnId="{B014C553-F7B7-42B0-96A0-8221739121F4}">
      <dgm:prSet/>
      <dgm:spPr/>
      <dgm:t>
        <a:bodyPr/>
        <a:lstStyle/>
        <a:p>
          <a:endParaRPr lang="en-PH"/>
        </a:p>
      </dgm:t>
    </dgm:pt>
    <dgm:pt modelId="{D67BCE50-1CA6-4415-BAA8-862CBFF9B0C4}">
      <dgm:prSet phldrT="[Text]" custT="1"/>
      <dgm:spPr/>
      <dgm:t>
        <a:bodyPr/>
        <a:lstStyle/>
        <a:p>
          <a:r>
            <a:rPr lang="en-US" sz="1300" b="1" dirty="0"/>
            <a:t>Level 3. Challenged Initial Transition, Major Adaptations.</a:t>
          </a:r>
          <a:endParaRPr lang="en-PH" sz="1300" dirty="0"/>
        </a:p>
      </dgm:t>
    </dgm:pt>
    <dgm:pt modelId="{599C1F4E-7C77-4346-9FDF-174FC35B344F}" type="parTrans" cxnId="{2EF3DB86-20D9-4E92-92E1-5F6FE7EE2A4C}">
      <dgm:prSet/>
      <dgm:spPr/>
      <dgm:t>
        <a:bodyPr/>
        <a:lstStyle/>
        <a:p>
          <a:endParaRPr lang="en-PH"/>
        </a:p>
      </dgm:t>
    </dgm:pt>
    <dgm:pt modelId="{2AD45CCE-7B22-4DAF-8648-0459B5F792E5}" type="sibTrans" cxnId="{2EF3DB86-20D9-4E92-92E1-5F6FE7EE2A4C}">
      <dgm:prSet/>
      <dgm:spPr/>
      <dgm:t>
        <a:bodyPr/>
        <a:lstStyle/>
        <a:p>
          <a:endParaRPr lang="en-PH"/>
        </a:p>
      </dgm:t>
    </dgm:pt>
    <dgm:pt modelId="{79F77682-C717-433A-A05D-F1728A0E436A}">
      <dgm:prSet phldrT="[Text]" custT="1"/>
      <dgm:spPr/>
      <dgm:t>
        <a:bodyPr/>
        <a:lstStyle/>
        <a:p>
          <a:r>
            <a:rPr lang="en-US" sz="1300" b="1" dirty="0"/>
            <a:t>Level 4. Challenged Initial Transition, Major Adaptations.</a:t>
          </a:r>
          <a:endParaRPr lang="en-PH" sz="1300" dirty="0"/>
        </a:p>
      </dgm:t>
    </dgm:pt>
    <dgm:pt modelId="{984428B8-4752-4A52-8BCC-DCA43138C3BC}" type="parTrans" cxnId="{04CD06C4-D167-4751-AB21-86E592275FBA}">
      <dgm:prSet/>
      <dgm:spPr/>
      <dgm:t>
        <a:bodyPr/>
        <a:lstStyle/>
        <a:p>
          <a:endParaRPr lang="en-PH"/>
        </a:p>
      </dgm:t>
    </dgm:pt>
    <dgm:pt modelId="{9B9A64EE-A4C0-4323-A965-2EB7120632E3}" type="sibTrans" cxnId="{04CD06C4-D167-4751-AB21-86E592275FBA}">
      <dgm:prSet/>
      <dgm:spPr/>
      <dgm:t>
        <a:bodyPr/>
        <a:lstStyle/>
        <a:p>
          <a:endParaRPr lang="en-PH"/>
        </a:p>
      </dgm:t>
    </dgm:pt>
    <dgm:pt modelId="{3F61E07C-7430-4469-AAB6-9A23DD8EA0A9}" type="pres">
      <dgm:prSet presAssocID="{93A462B2-7C40-4E6D-AE24-4EAEE5919E17}" presName="rootnode" presStyleCnt="0">
        <dgm:presLayoutVars>
          <dgm:chMax/>
          <dgm:chPref/>
          <dgm:dir/>
          <dgm:animLvl val="lvl"/>
        </dgm:presLayoutVars>
      </dgm:prSet>
      <dgm:spPr/>
    </dgm:pt>
    <dgm:pt modelId="{2AAFABB7-89DA-42D0-B6C8-9A88D4BF928C}" type="pres">
      <dgm:prSet presAssocID="{736C4D9E-0C06-446C-BF60-57BC8BDF9D7B}" presName="composite" presStyleCnt="0"/>
      <dgm:spPr/>
    </dgm:pt>
    <dgm:pt modelId="{193F47EC-DEE0-48AF-AF7A-3A500A222C37}" type="pres">
      <dgm:prSet presAssocID="{736C4D9E-0C06-446C-BF60-57BC8BDF9D7B}" presName="LShape" presStyleLbl="alignNode1" presStyleIdx="0" presStyleCnt="7" custScaleX="150322"/>
      <dgm:spPr/>
    </dgm:pt>
    <dgm:pt modelId="{B64401BE-DE84-4C64-8A34-1735A456EC47}" type="pres">
      <dgm:prSet presAssocID="{736C4D9E-0C06-446C-BF60-57BC8BDF9D7B}" presName="ParentText" presStyleLbl="revTx" presStyleIdx="0" presStyleCnt="4" custScaleX="138448" custLinFactNeighborX="-6480">
        <dgm:presLayoutVars>
          <dgm:chMax val="0"/>
          <dgm:chPref val="0"/>
          <dgm:bulletEnabled val="1"/>
        </dgm:presLayoutVars>
      </dgm:prSet>
      <dgm:spPr/>
    </dgm:pt>
    <dgm:pt modelId="{53152F9E-54B2-43BE-813D-AA65278C9C1E}" type="pres">
      <dgm:prSet presAssocID="{736C4D9E-0C06-446C-BF60-57BC8BDF9D7B}" presName="Triangle" presStyleLbl="alignNode1" presStyleIdx="1" presStyleCnt="7" custLinFactX="46815" custLinFactNeighborX="100000" custLinFactNeighborY="8334"/>
      <dgm:spPr/>
    </dgm:pt>
    <dgm:pt modelId="{0285A28B-B19F-4C39-A458-72CDEC68DB5F}" type="pres">
      <dgm:prSet presAssocID="{3DD6A7E8-7F49-4D50-AA34-4CFC25847AF4}" presName="sibTrans" presStyleCnt="0"/>
      <dgm:spPr/>
    </dgm:pt>
    <dgm:pt modelId="{FBCD9AB3-7E96-45B5-BBCA-1D9BE8EAFD62}" type="pres">
      <dgm:prSet presAssocID="{3DD6A7E8-7F49-4D50-AA34-4CFC25847AF4}" presName="space" presStyleCnt="0"/>
      <dgm:spPr/>
    </dgm:pt>
    <dgm:pt modelId="{69DBC2AB-F28F-429D-9394-92F8BB94A772}" type="pres">
      <dgm:prSet presAssocID="{530F5FB1-238C-44E7-AF93-0EA9242E23F7}" presName="composite" presStyleCnt="0"/>
      <dgm:spPr/>
    </dgm:pt>
    <dgm:pt modelId="{E30AD073-F794-4CB7-95E0-E871081D23B6}" type="pres">
      <dgm:prSet presAssocID="{530F5FB1-238C-44E7-AF93-0EA9242E23F7}" presName="LShape" presStyleLbl="alignNode1" presStyleIdx="2" presStyleCnt="7" custScaleX="149973"/>
      <dgm:spPr>
        <a:solidFill>
          <a:srgbClr val="FFC000"/>
        </a:solidFill>
        <a:ln>
          <a:solidFill>
            <a:srgbClr val="FFC000"/>
          </a:solidFill>
        </a:ln>
      </dgm:spPr>
    </dgm:pt>
    <dgm:pt modelId="{53B70959-3915-4151-8BF6-7FDD7970D5B9}" type="pres">
      <dgm:prSet presAssocID="{530F5FB1-238C-44E7-AF93-0EA9242E23F7}" presName="ParentText" presStyleLbl="revTx" presStyleIdx="1" presStyleCnt="4" custScaleX="157269">
        <dgm:presLayoutVars>
          <dgm:chMax val="0"/>
          <dgm:chPref val="0"/>
          <dgm:bulletEnabled val="1"/>
        </dgm:presLayoutVars>
      </dgm:prSet>
      <dgm:spPr/>
    </dgm:pt>
    <dgm:pt modelId="{862EAF1B-7516-4954-9319-323E4E4F34B0}" type="pres">
      <dgm:prSet presAssocID="{530F5FB1-238C-44E7-AF93-0EA9242E23F7}" presName="Triangle" presStyleLbl="alignNode1" presStyleIdx="3" presStyleCnt="7" custLinFactX="43250" custLinFactNeighborX="100000" custLinFactNeighborY="4167"/>
      <dgm:spPr/>
    </dgm:pt>
    <dgm:pt modelId="{A4D3B44B-4DD9-41EE-BC7F-F0E807291ACA}" type="pres">
      <dgm:prSet presAssocID="{D01B707B-1044-4DB5-8223-292B8B7D830F}" presName="sibTrans" presStyleCnt="0"/>
      <dgm:spPr/>
    </dgm:pt>
    <dgm:pt modelId="{A026D461-9DF1-4615-A303-833AD5A8E842}" type="pres">
      <dgm:prSet presAssocID="{D01B707B-1044-4DB5-8223-292B8B7D830F}" presName="space" presStyleCnt="0"/>
      <dgm:spPr/>
    </dgm:pt>
    <dgm:pt modelId="{08D68167-D9AF-4A4F-BF38-6ACC9D129575}" type="pres">
      <dgm:prSet presAssocID="{D67BCE50-1CA6-4415-BAA8-862CBFF9B0C4}" presName="composite" presStyleCnt="0"/>
      <dgm:spPr/>
    </dgm:pt>
    <dgm:pt modelId="{EBA531C1-8A03-4C8F-9F86-79AC3E88782E}" type="pres">
      <dgm:prSet presAssocID="{D67BCE50-1CA6-4415-BAA8-862CBFF9B0C4}" presName="LShape" presStyleLbl="alignNode1" presStyleIdx="4" presStyleCnt="7" custScaleX="140574" custLinFactNeighborY="0"/>
      <dgm:spPr/>
    </dgm:pt>
    <dgm:pt modelId="{53982CBC-09A2-4C90-BA3F-ABC0E62DCF62}" type="pres">
      <dgm:prSet presAssocID="{D67BCE50-1CA6-4415-BAA8-862CBFF9B0C4}" presName="ParentText" presStyleLbl="revTx" presStyleIdx="2" presStyleCnt="4" custScaleX="144855" custLinFactNeighborX="1620">
        <dgm:presLayoutVars>
          <dgm:chMax val="0"/>
          <dgm:chPref val="0"/>
          <dgm:bulletEnabled val="1"/>
        </dgm:presLayoutVars>
      </dgm:prSet>
      <dgm:spPr/>
    </dgm:pt>
    <dgm:pt modelId="{5C2BCAFA-EB5F-41E6-BB04-8D3780AFDC8A}" type="pres">
      <dgm:prSet presAssocID="{D67BCE50-1CA6-4415-BAA8-862CBFF9B0C4}" presName="Triangle" presStyleLbl="alignNode1" presStyleIdx="5" presStyleCnt="7" custLinFactX="25009" custLinFactNeighborX="100000" custLinFactNeighborY="-534"/>
      <dgm:spPr/>
    </dgm:pt>
    <dgm:pt modelId="{F9A17496-E7D9-4FBB-B756-30BCCC08DF3E}" type="pres">
      <dgm:prSet presAssocID="{2AD45CCE-7B22-4DAF-8648-0459B5F792E5}" presName="sibTrans" presStyleCnt="0"/>
      <dgm:spPr/>
    </dgm:pt>
    <dgm:pt modelId="{20D76756-37A5-4F77-8050-7279C575C239}" type="pres">
      <dgm:prSet presAssocID="{2AD45CCE-7B22-4DAF-8648-0459B5F792E5}" presName="space" presStyleCnt="0"/>
      <dgm:spPr/>
    </dgm:pt>
    <dgm:pt modelId="{52E1E350-EC73-48DD-B970-8D66F3E996B5}" type="pres">
      <dgm:prSet presAssocID="{79F77682-C717-433A-A05D-F1728A0E436A}" presName="composite" presStyleCnt="0"/>
      <dgm:spPr/>
    </dgm:pt>
    <dgm:pt modelId="{1DD994F7-EE83-483A-B716-F6787AF2FBB9}" type="pres">
      <dgm:prSet presAssocID="{79F77682-C717-433A-A05D-F1728A0E436A}" presName="LShape" presStyleLbl="alignNode1" presStyleIdx="6" presStyleCnt="7" custScaleX="144389" custLinFactNeighborX="-7507" custLinFactNeighborY="4063"/>
      <dgm:spPr/>
    </dgm:pt>
    <dgm:pt modelId="{B5AE15FE-A803-4CCA-B597-F5BB78CD1A4A}" type="pres">
      <dgm:prSet presAssocID="{79F77682-C717-433A-A05D-F1728A0E436A}" presName="ParentText" presStyleLbl="revTx" presStyleIdx="3" presStyleCnt="4" custScaleX="157932" custLinFactNeighborX="-4860">
        <dgm:presLayoutVars>
          <dgm:chMax val="0"/>
          <dgm:chPref val="0"/>
          <dgm:bulletEnabled val="1"/>
        </dgm:presLayoutVars>
      </dgm:prSet>
      <dgm:spPr/>
    </dgm:pt>
  </dgm:ptLst>
  <dgm:cxnLst>
    <dgm:cxn modelId="{BF2C1B2C-96C7-42AB-A149-D026F0608593}" type="presOf" srcId="{79F77682-C717-433A-A05D-F1728A0E436A}" destId="{B5AE15FE-A803-4CCA-B597-F5BB78CD1A4A}" srcOrd="0" destOrd="0" presId="urn:microsoft.com/office/officeart/2009/3/layout/StepUpProcess"/>
    <dgm:cxn modelId="{BFD75E4B-C395-49B3-A903-7FAA697069A5}" type="presOf" srcId="{530F5FB1-238C-44E7-AF93-0EA9242E23F7}" destId="{53B70959-3915-4151-8BF6-7FDD7970D5B9}" srcOrd="0" destOrd="0" presId="urn:microsoft.com/office/officeart/2009/3/layout/StepUpProcess"/>
    <dgm:cxn modelId="{B014C553-F7B7-42B0-96A0-8221739121F4}" srcId="{93A462B2-7C40-4E6D-AE24-4EAEE5919E17}" destId="{530F5FB1-238C-44E7-AF93-0EA9242E23F7}" srcOrd="1" destOrd="0" parTransId="{E7E00929-333A-4510-BE4B-E43A5733B424}" sibTransId="{D01B707B-1044-4DB5-8223-292B8B7D830F}"/>
    <dgm:cxn modelId="{11C4967D-D2D9-4F1F-B159-6DCBEE9DE5F4}" srcId="{93A462B2-7C40-4E6D-AE24-4EAEE5919E17}" destId="{736C4D9E-0C06-446C-BF60-57BC8BDF9D7B}" srcOrd="0" destOrd="0" parTransId="{9134FFBC-1EEB-4D26-83FC-03BA14407F90}" sibTransId="{3DD6A7E8-7F49-4D50-AA34-4CFC25847AF4}"/>
    <dgm:cxn modelId="{2EF3DB86-20D9-4E92-92E1-5F6FE7EE2A4C}" srcId="{93A462B2-7C40-4E6D-AE24-4EAEE5919E17}" destId="{D67BCE50-1CA6-4415-BAA8-862CBFF9B0C4}" srcOrd="2" destOrd="0" parTransId="{599C1F4E-7C77-4346-9FDF-174FC35B344F}" sibTransId="{2AD45CCE-7B22-4DAF-8648-0459B5F792E5}"/>
    <dgm:cxn modelId="{AD82DDBA-CAB4-4F96-A3A5-82F18DE7E762}" type="presOf" srcId="{736C4D9E-0C06-446C-BF60-57BC8BDF9D7B}" destId="{B64401BE-DE84-4C64-8A34-1735A456EC47}" srcOrd="0" destOrd="0" presId="urn:microsoft.com/office/officeart/2009/3/layout/StepUpProcess"/>
    <dgm:cxn modelId="{04CD06C4-D167-4751-AB21-86E592275FBA}" srcId="{93A462B2-7C40-4E6D-AE24-4EAEE5919E17}" destId="{79F77682-C717-433A-A05D-F1728A0E436A}" srcOrd="3" destOrd="0" parTransId="{984428B8-4752-4A52-8BCC-DCA43138C3BC}" sibTransId="{9B9A64EE-A4C0-4323-A965-2EB7120632E3}"/>
    <dgm:cxn modelId="{417DB4EA-72C7-45BB-8D96-C9980BD2577C}" type="presOf" srcId="{93A462B2-7C40-4E6D-AE24-4EAEE5919E17}" destId="{3F61E07C-7430-4469-AAB6-9A23DD8EA0A9}" srcOrd="0" destOrd="0" presId="urn:microsoft.com/office/officeart/2009/3/layout/StepUpProcess"/>
    <dgm:cxn modelId="{A42F99F6-124F-4294-933C-74AAFC62C410}" type="presOf" srcId="{D67BCE50-1CA6-4415-BAA8-862CBFF9B0C4}" destId="{53982CBC-09A2-4C90-BA3F-ABC0E62DCF62}" srcOrd="0" destOrd="0" presId="urn:microsoft.com/office/officeart/2009/3/layout/StepUpProcess"/>
    <dgm:cxn modelId="{F706A801-F399-469A-BB26-FF1C6CD39A33}" type="presParOf" srcId="{3F61E07C-7430-4469-AAB6-9A23DD8EA0A9}" destId="{2AAFABB7-89DA-42D0-B6C8-9A88D4BF928C}" srcOrd="0" destOrd="0" presId="urn:microsoft.com/office/officeart/2009/3/layout/StepUpProcess"/>
    <dgm:cxn modelId="{4E730C5B-601D-4202-89AE-328D5BE6F373}" type="presParOf" srcId="{2AAFABB7-89DA-42D0-B6C8-9A88D4BF928C}" destId="{193F47EC-DEE0-48AF-AF7A-3A500A222C37}" srcOrd="0" destOrd="0" presId="urn:microsoft.com/office/officeart/2009/3/layout/StepUpProcess"/>
    <dgm:cxn modelId="{20005AF0-92F3-461D-A031-F395544C7657}" type="presParOf" srcId="{2AAFABB7-89DA-42D0-B6C8-9A88D4BF928C}" destId="{B64401BE-DE84-4C64-8A34-1735A456EC47}" srcOrd="1" destOrd="0" presId="urn:microsoft.com/office/officeart/2009/3/layout/StepUpProcess"/>
    <dgm:cxn modelId="{5BFAD0BB-5B57-4420-ABC7-34F9262E7A0B}" type="presParOf" srcId="{2AAFABB7-89DA-42D0-B6C8-9A88D4BF928C}" destId="{53152F9E-54B2-43BE-813D-AA65278C9C1E}" srcOrd="2" destOrd="0" presId="urn:microsoft.com/office/officeart/2009/3/layout/StepUpProcess"/>
    <dgm:cxn modelId="{412EF5D5-D078-4E1D-8953-BAFC84352083}" type="presParOf" srcId="{3F61E07C-7430-4469-AAB6-9A23DD8EA0A9}" destId="{0285A28B-B19F-4C39-A458-72CDEC68DB5F}" srcOrd="1" destOrd="0" presId="urn:microsoft.com/office/officeart/2009/3/layout/StepUpProcess"/>
    <dgm:cxn modelId="{997064DB-7A9B-49B8-AAB9-DCAB756A36BC}" type="presParOf" srcId="{0285A28B-B19F-4C39-A458-72CDEC68DB5F}" destId="{FBCD9AB3-7E96-45B5-BBCA-1D9BE8EAFD62}" srcOrd="0" destOrd="0" presId="urn:microsoft.com/office/officeart/2009/3/layout/StepUpProcess"/>
    <dgm:cxn modelId="{0410AB5A-E9ED-4A6A-8FED-7BB0D94032C7}" type="presParOf" srcId="{3F61E07C-7430-4469-AAB6-9A23DD8EA0A9}" destId="{69DBC2AB-F28F-429D-9394-92F8BB94A772}" srcOrd="2" destOrd="0" presId="urn:microsoft.com/office/officeart/2009/3/layout/StepUpProcess"/>
    <dgm:cxn modelId="{305B6F10-1A69-4515-A54B-59653218E7C5}" type="presParOf" srcId="{69DBC2AB-F28F-429D-9394-92F8BB94A772}" destId="{E30AD073-F794-4CB7-95E0-E871081D23B6}" srcOrd="0" destOrd="0" presId="urn:microsoft.com/office/officeart/2009/3/layout/StepUpProcess"/>
    <dgm:cxn modelId="{5CE2C558-B9E7-4F14-B984-AA82616D5FB9}" type="presParOf" srcId="{69DBC2AB-F28F-429D-9394-92F8BB94A772}" destId="{53B70959-3915-4151-8BF6-7FDD7970D5B9}" srcOrd="1" destOrd="0" presId="urn:microsoft.com/office/officeart/2009/3/layout/StepUpProcess"/>
    <dgm:cxn modelId="{A8BCC812-89DC-4563-A4CA-D5E46678C79F}" type="presParOf" srcId="{69DBC2AB-F28F-429D-9394-92F8BB94A772}" destId="{862EAF1B-7516-4954-9319-323E4E4F34B0}" srcOrd="2" destOrd="0" presId="urn:microsoft.com/office/officeart/2009/3/layout/StepUpProcess"/>
    <dgm:cxn modelId="{E564C6D0-D303-44F9-93EB-804BE5630C33}" type="presParOf" srcId="{3F61E07C-7430-4469-AAB6-9A23DD8EA0A9}" destId="{A4D3B44B-4DD9-41EE-BC7F-F0E807291ACA}" srcOrd="3" destOrd="0" presId="urn:microsoft.com/office/officeart/2009/3/layout/StepUpProcess"/>
    <dgm:cxn modelId="{941E5BF6-13E8-4028-903F-3EFD12317DD1}" type="presParOf" srcId="{A4D3B44B-4DD9-41EE-BC7F-F0E807291ACA}" destId="{A026D461-9DF1-4615-A303-833AD5A8E842}" srcOrd="0" destOrd="0" presId="urn:microsoft.com/office/officeart/2009/3/layout/StepUpProcess"/>
    <dgm:cxn modelId="{90075F7D-6B67-40D3-8DBD-846297E33D2B}" type="presParOf" srcId="{3F61E07C-7430-4469-AAB6-9A23DD8EA0A9}" destId="{08D68167-D9AF-4A4F-BF38-6ACC9D129575}" srcOrd="4" destOrd="0" presId="urn:microsoft.com/office/officeart/2009/3/layout/StepUpProcess"/>
    <dgm:cxn modelId="{1097A23C-7946-44A0-8894-C359592F055E}" type="presParOf" srcId="{08D68167-D9AF-4A4F-BF38-6ACC9D129575}" destId="{EBA531C1-8A03-4C8F-9F86-79AC3E88782E}" srcOrd="0" destOrd="0" presId="urn:microsoft.com/office/officeart/2009/3/layout/StepUpProcess"/>
    <dgm:cxn modelId="{6236BE5C-889C-4492-B175-96E0904ED6C0}" type="presParOf" srcId="{08D68167-D9AF-4A4F-BF38-6ACC9D129575}" destId="{53982CBC-09A2-4C90-BA3F-ABC0E62DCF62}" srcOrd="1" destOrd="0" presId="urn:microsoft.com/office/officeart/2009/3/layout/StepUpProcess"/>
    <dgm:cxn modelId="{387598A4-375A-4E15-8AD7-5BF6455E61DF}" type="presParOf" srcId="{08D68167-D9AF-4A4F-BF38-6ACC9D129575}" destId="{5C2BCAFA-EB5F-41E6-BB04-8D3780AFDC8A}" srcOrd="2" destOrd="0" presId="urn:microsoft.com/office/officeart/2009/3/layout/StepUpProcess"/>
    <dgm:cxn modelId="{C4F97641-0713-4B89-84AA-07B8E9FFD5BB}" type="presParOf" srcId="{3F61E07C-7430-4469-AAB6-9A23DD8EA0A9}" destId="{F9A17496-E7D9-4FBB-B756-30BCCC08DF3E}" srcOrd="5" destOrd="0" presId="urn:microsoft.com/office/officeart/2009/3/layout/StepUpProcess"/>
    <dgm:cxn modelId="{C2CE80D0-7CF3-4148-AD00-AC39416D3DEE}" type="presParOf" srcId="{F9A17496-E7D9-4FBB-B756-30BCCC08DF3E}" destId="{20D76756-37A5-4F77-8050-7279C575C239}" srcOrd="0" destOrd="0" presId="urn:microsoft.com/office/officeart/2009/3/layout/StepUpProcess"/>
    <dgm:cxn modelId="{104FF5D8-30B6-4DE7-9B71-C2BBD6286433}" type="presParOf" srcId="{3F61E07C-7430-4469-AAB6-9A23DD8EA0A9}" destId="{52E1E350-EC73-48DD-B970-8D66F3E996B5}" srcOrd="6" destOrd="0" presId="urn:microsoft.com/office/officeart/2009/3/layout/StepUpProcess"/>
    <dgm:cxn modelId="{1926E353-211F-4C14-8657-91AFDC0BA195}" type="presParOf" srcId="{52E1E350-EC73-48DD-B970-8D66F3E996B5}" destId="{1DD994F7-EE83-483A-B716-F6787AF2FBB9}" srcOrd="0" destOrd="0" presId="urn:microsoft.com/office/officeart/2009/3/layout/StepUpProcess"/>
    <dgm:cxn modelId="{4D0B049D-69FA-44E3-898D-6BC7C5A88B04}" type="presParOf" srcId="{52E1E350-EC73-48DD-B970-8D66F3E996B5}" destId="{B5AE15FE-A803-4CCA-B597-F5BB78CD1A4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A462B2-7C40-4E6D-AE24-4EAEE5919E1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PH"/>
        </a:p>
      </dgm:t>
    </dgm:pt>
    <dgm:pt modelId="{736C4D9E-0C06-446C-BF60-57BC8BDF9D7B}">
      <dgm:prSet phldrT="[Text]" custT="1"/>
      <dgm:spPr/>
      <dgm:t>
        <a:bodyPr/>
        <a:lstStyle/>
        <a:p>
          <a:r>
            <a:rPr lang="en-US" sz="1200" b="1" dirty="0"/>
            <a:t>Level 1. Poor Initial Transition, No Adaptations.</a:t>
          </a:r>
          <a:endParaRPr lang="en-PH" sz="1200" dirty="0"/>
        </a:p>
      </dgm:t>
    </dgm:pt>
    <dgm:pt modelId="{9134FFBC-1EEB-4D26-83FC-03BA14407F90}" type="parTrans" cxnId="{11C4967D-D2D9-4F1F-B159-6DCBEE9DE5F4}">
      <dgm:prSet/>
      <dgm:spPr/>
      <dgm:t>
        <a:bodyPr/>
        <a:lstStyle/>
        <a:p>
          <a:endParaRPr lang="en-PH" sz="1600"/>
        </a:p>
      </dgm:t>
    </dgm:pt>
    <dgm:pt modelId="{3DD6A7E8-7F49-4D50-AA34-4CFC25847AF4}" type="sibTrans" cxnId="{11C4967D-D2D9-4F1F-B159-6DCBEE9DE5F4}">
      <dgm:prSet/>
      <dgm:spPr/>
      <dgm:t>
        <a:bodyPr/>
        <a:lstStyle/>
        <a:p>
          <a:endParaRPr lang="en-PH" sz="1600"/>
        </a:p>
      </dgm:t>
    </dgm:pt>
    <dgm:pt modelId="{530F5FB1-238C-44E7-AF93-0EA9242E23F7}">
      <dgm:prSet phldrT="[Text]" custT="1"/>
      <dgm:spPr/>
      <dgm:t>
        <a:bodyPr/>
        <a:lstStyle/>
        <a:p>
          <a:r>
            <a:rPr lang="en-US" sz="1200" b="0" dirty="0">
              <a:solidFill>
                <a:schemeClr val="bg2"/>
              </a:solidFill>
            </a:rPr>
            <a:t>Level 2. Challenged Initial Transition, Small Adaptations.</a:t>
          </a:r>
          <a:endParaRPr lang="en-PH" sz="1200" b="0" dirty="0">
            <a:solidFill>
              <a:schemeClr val="bg2"/>
            </a:solidFill>
          </a:endParaRPr>
        </a:p>
      </dgm:t>
    </dgm:pt>
    <dgm:pt modelId="{E7E00929-333A-4510-BE4B-E43A5733B424}" type="parTrans" cxnId="{B014C553-F7B7-42B0-96A0-8221739121F4}">
      <dgm:prSet/>
      <dgm:spPr/>
      <dgm:t>
        <a:bodyPr/>
        <a:lstStyle/>
        <a:p>
          <a:endParaRPr lang="en-PH" sz="1600"/>
        </a:p>
      </dgm:t>
    </dgm:pt>
    <dgm:pt modelId="{D01B707B-1044-4DB5-8223-292B8B7D830F}" type="sibTrans" cxnId="{B014C553-F7B7-42B0-96A0-8221739121F4}">
      <dgm:prSet/>
      <dgm:spPr/>
      <dgm:t>
        <a:bodyPr/>
        <a:lstStyle/>
        <a:p>
          <a:endParaRPr lang="en-PH" sz="1600"/>
        </a:p>
      </dgm:t>
    </dgm:pt>
    <dgm:pt modelId="{D67BCE50-1CA6-4415-BAA8-862CBFF9B0C4}">
      <dgm:prSet phldrT="[Text]" custT="1"/>
      <dgm:spPr/>
      <dgm:t>
        <a:bodyPr/>
        <a:lstStyle/>
        <a:p>
          <a:r>
            <a:rPr lang="en-US" sz="1200" b="1" dirty="0"/>
            <a:t>Level 3. Challenged Initial Transition, Major Adaptations.</a:t>
          </a:r>
          <a:endParaRPr lang="en-PH" sz="1200" dirty="0"/>
        </a:p>
      </dgm:t>
    </dgm:pt>
    <dgm:pt modelId="{599C1F4E-7C77-4346-9FDF-174FC35B344F}" type="parTrans" cxnId="{2EF3DB86-20D9-4E92-92E1-5F6FE7EE2A4C}">
      <dgm:prSet/>
      <dgm:spPr/>
      <dgm:t>
        <a:bodyPr/>
        <a:lstStyle/>
        <a:p>
          <a:endParaRPr lang="en-PH" sz="1600"/>
        </a:p>
      </dgm:t>
    </dgm:pt>
    <dgm:pt modelId="{2AD45CCE-7B22-4DAF-8648-0459B5F792E5}" type="sibTrans" cxnId="{2EF3DB86-20D9-4E92-92E1-5F6FE7EE2A4C}">
      <dgm:prSet/>
      <dgm:spPr/>
      <dgm:t>
        <a:bodyPr/>
        <a:lstStyle/>
        <a:p>
          <a:endParaRPr lang="en-PH" sz="1600"/>
        </a:p>
      </dgm:t>
    </dgm:pt>
    <dgm:pt modelId="{79F77682-C717-433A-A05D-F1728A0E436A}">
      <dgm:prSet phldrT="[Text]" custT="1"/>
      <dgm:spPr/>
      <dgm:t>
        <a:bodyPr/>
        <a:lstStyle/>
        <a:p>
          <a:r>
            <a:rPr lang="en-US" sz="1200" b="1" dirty="0"/>
            <a:t>Level 4. Challenged Initial Transition, Major Adaptations.</a:t>
          </a:r>
          <a:endParaRPr lang="en-PH" sz="1200" dirty="0"/>
        </a:p>
      </dgm:t>
    </dgm:pt>
    <dgm:pt modelId="{984428B8-4752-4A52-8BCC-DCA43138C3BC}" type="parTrans" cxnId="{04CD06C4-D167-4751-AB21-86E592275FBA}">
      <dgm:prSet/>
      <dgm:spPr/>
      <dgm:t>
        <a:bodyPr/>
        <a:lstStyle/>
        <a:p>
          <a:endParaRPr lang="en-PH" sz="1600"/>
        </a:p>
      </dgm:t>
    </dgm:pt>
    <dgm:pt modelId="{9B9A64EE-A4C0-4323-A965-2EB7120632E3}" type="sibTrans" cxnId="{04CD06C4-D167-4751-AB21-86E592275FBA}">
      <dgm:prSet/>
      <dgm:spPr/>
      <dgm:t>
        <a:bodyPr/>
        <a:lstStyle/>
        <a:p>
          <a:endParaRPr lang="en-PH" sz="1600"/>
        </a:p>
      </dgm:t>
    </dgm:pt>
    <dgm:pt modelId="{3F61E07C-7430-4469-AAB6-9A23DD8EA0A9}" type="pres">
      <dgm:prSet presAssocID="{93A462B2-7C40-4E6D-AE24-4EAEE5919E17}" presName="rootnode" presStyleCnt="0">
        <dgm:presLayoutVars>
          <dgm:chMax/>
          <dgm:chPref/>
          <dgm:dir/>
          <dgm:animLvl val="lvl"/>
        </dgm:presLayoutVars>
      </dgm:prSet>
      <dgm:spPr/>
    </dgm:pt>
    <dgm:pt modelId="{2AAFABB7-89DA-42D0-B6C8-9A88D4BF928C}" type="pres">
      <dgm:prSet presAssocID="{736C4D9E-0C06-446C-BF60-57BC8BDF9D7B}" presName="composite" presStyleCnt="0"/>
      <dgm:spPr/>
    </dgm:pt>
    <dgm:pt modelId="{193F47EC-DEE0-48AF-AF7A-3A500A222C37}" type="pres">
      <dgm:prSet presAssocID="{736C4D9E-0C06-446C-BF60-57BC8BDF9D7B}" presName="LShape" presStyleLbl="alignNode1" presStyleIdx="0" presStyleCnt="7" custScaleX="150322"/>
      <dgm:spPr/>
    </dgm:pt>
    <dgm:pt modelId="{B64401BE-DE84-4C64-8A34-1735A456EC47}" type="pres">
      <dgm:prSet presAssocID="{736C4D9E-0C06-446C-BF60-57BC8BDF9D7B}" presName="ParentText" presStyleLbl="revTx" presStyleIdx="0" presStyleCnt="4" custScaleX="138448" custLinFactNeighborX="-6480">
        <dgm:presLayoutVars>
          <dgm:chMax val="0"/>
          <dgm:chPref val="0"/>
          <dgm:bulletEnabled val="1"/>
        </dgm:presLayoutVars>
      </dgm:prSet>
      <dgm:spPr/>
    </dgm:pt>
    <dgm:pt modelId="{53152F9E-54B2-43BE-813D-AA65278C9C1E}" type="pres">
      <dgm:prSet presAssocID="{736C4D9E-0C06-446C-BF60-57BC8BDF9D7B}" presName="Triangle" presStyleLbl="alignNode1" presStyleIdx="1" presStyleCnt="7" custLinFactX="41677" custLinFactNeighborX="100000" custLinFactNeighborY="-10460"/>
      <dgm:spPr/>
    </dgm:pt>
    <dgm:pt modelId="{0285A28B-B19F-4C39-A458-72CDEC68DB5F}" type="pres">
      <dgm:prSet presAssocID="{3DD6A7E8-7F49-4D50-AA34-4CFC25847AF4}" presName="sibTrans" presStyleCnt="0"/>
      <dgm:spPr/>
    </dgm:pt>
    <dgm:pt modelId="{FBCD9AB3-7E96-45B5-BBCA-1D9BE8EAFD62}" type="pres">
      <dgm:prSet presAssocID="{3DD6A7E8-7F49-4D50-AA34-4CFC25847AF4}" presName="space" presStyleCnt="0"/>
      <dgm:spPr/>
    </dgm:pt>
    <dgm:pt modelId="{69DBC2AB-F28F-429D-9394-92F8BB94A772}" type="pres">
      <dgm:prSet presAssocID="{530F5FB1-238C-44E7-AF93-0EA9242E23F7}" presName="composite" presStyleCnt="0"/>
      <dgm:spPr/>
    </dgm:pt>
    <dgm:pt modelId="{E30AD073-F794-4CB7-95E0-E871081D23B6}" type="pres">
      <dgm:prSet presAssocID="{530F5FB1-238C-44E7-AF93-0EA9242E23F7}" presName="LShape" presStyleLbl="alignNode1" presStyleIdx="2" presStyleCnt="7" custScaleX="149973"/>
      <dgm:spPr>
        <a:solidFill>
          <a:srgbClr val="FFC000"/>
        </a:solidFill>
        <a:ln>
          <a:solidFill>
            <a:srgbClr val="FFC000"/>
          </a:solidFill>
        </a:ln>
      </dgm:spPr>
    </dgm:pt>
    <dgm:pt modelId="{53B70959-3915-4151-8BF6-7FDD7970D5B9}" type="pres">
      <dgm:prSet presAssocID="{530F5FB1-238C-44E7-AF93-0EA9242E23F7}" presName="ParentText" presStyleLbl="revTx" presStyleIdx="1" presStyleCnt="4" custScaleX="157269">
        <dgm:presLayoutVars>
          <dgm:chMax val="0"/>
          <dgm:chPref val="0"/>
          <dgm:bulletEnabled val="1"/>
        </dgm:presLayoutVars>
      </dgm:prSet>
      <dgm:spPr/>
    </dgm:pt>
    <dgm:pt modelId="{862EAF1B-7516-4954-9319-323E4E4F34B0}" type="pres">
      <dgm:prSet presAssocID="{530F5FB1-238C-44E7-AF93-0EA9242E23F7}" presName="Triangle" presStyleLbl="alignNode1" presStyleIdx="3" presStyleCnt="7" custLinFactX="43250" custLinFactNeighborX="100000" custLinFactNeighborY="-15378"/>
      <dgm:spPr/>
    </dgm:pt>
    <dgm:pt modelId="{A4D3B44B-4DD9-41EE-BC7F-F0E807291ACA}" type="pres">
      <dgm:prSet presAssocID="{D01B707B-1044-4DB5-8223-292B8B7D830F}" presName="sibTrans" presStyleCnt="0"/>
      <dgm:spPr/>
    </dgm:pt>
    <dgm:pt modelId="{A026D461-9DF1-4615-A303-833AD5A8E842}" type="pres">
      <dgm:prSet presAssocID="{D01B707B-1044-4DB5-8223-292B8B7D830F}" presName="space" presStyleCnt="0"/>
      <dgm:spPr/>
    </dgm:pt>
    <dgm:pt modelId="{08D68167-D9AF-4A4F-BF38-6ACC9D129575}" type="pres">
      <dgm:prSet presAssocID="{D67BCE50-1CA6-4415-BAA8-862CBFF9B0C4}" presName="composite" presStyleCnt="0"/>
      <dgm:spPr/>
    </dgm:pt>
    <dgm:pt modelId="{EBA531C1-8A03-4C8F-9F86-79AC3E88782E}" type="pres">
      <dgm:prSet presAssocID="{D67BCE50-1CA6-4415-BAA8-862CBFF9B0C4}" presName="LShape" presStyleLbl="alignNode1" presStyleIdx="4" presStyleCnt="7" custScaleX="140574" custLinFactNeighborY="0"/>
      <dgm:spPr/>
    </dgm:pt>
    <dgm:pt modelId="{53982CBC-09A2-4C90-BA3F-ABC0E62DCF62}" type="pres">
      <dgm:prSet presAssocID="{D67BCE50-1CA6-4415-BAA8-862CBFF9B0C4}" presName="ParentText" presStyleLbl="revTx" presStyleIdx="2" presStyleCnt="4" custScaleX="144855" custLinFactNeighborX="1620">
        <dgm:presLayoutVars>
          <dgm:chMax val="0"/>
          <dgm:chPref val="0"/>
          <dgm:bulletEnabled val="1"/>
        </dgm:presLayoutVars>
      </dgm:prSet>
      <dgm:spPr/>
    </dgm:pt>
    <dgm:pt modelId="{5C2BCAFA-EB5F-41E6-BB04-8D3780AFDC8A}" type="pres">
      <dgm:prSet presAssocID="{D67BCE50-1CA6-4415-BAA8-862CBFF9B0C4}" presName="Triangle" presStyleLbl="alignNode1" presStyleIdx="5" presStyleCnt="7" custLinFactX="16675" custLinFactNeighborX="100000" custLinFactNeighborY="-534"/>
      <dgm:spPr/>
    </dgm:pt>
    <dgm:pt modelId="{F9A17496-E7D9-4FBB-B756-30BCCC08DF3E}" type="pres">
      <dgm:prSet presAssocID="{2AD45CCE-7B22-4DAF-8648-0459B5F792E5}" presName="sibTrans" presStyleCnt="0"/>
      <dgm:spPr/>
    </dgm:pt>
    <dgm:pt modelId="{20D76756-37A5-4F77-8050-7279C575C239}" type="pres">
      <dgm:prSet presAssocID="{2AD45CCE-7B22-4DAF-8648-0459B5F792E5}" presName="space" presStyleCnt="0"/>
      <dgm:spPr/>
    </dgm:pt>
    <dgm:pt modelId="{52E1E350-EC73-48DD-B970-8D66F3E996B5}" type="pres">
      <dgm:prSet presAssocID="{79F77682-C717-433A-A05D-F1728A0E436A}" presName="composite" presStyleCnt="0"/>
      <dgm:spPr/>
    </dgm:pt>
    <dgm:pt modelId="{1DD994F7-EE83-483A-B716-F6787AF2FBB9}" type="pres">
      <dgm:prSet presAssocID="{79F77682-C717-433A-A05D-F1728A0E436A}" presName="LShape" presStyleLbl="alignNode1" presStyleIdx="6" presStyleCnt="7" custScaleX="144389" custLinFactNeighborX="-7507" custLinFactNeighborY="4063"/>
      <dgm:spPr/>
    </dgm:pt>
    <dgm:pt modelId="{B5AE15FE-A803-4CCA-B597-F5BB78CD1A4A}" type="pres">
      <dgm:prSet presAssocID="{79F77682-C717-433A-A05D-F1728A0E436A}" presName="ParentText" presStyleLbl="revTx" presStyleIdx="3" presStyleCnt="4" custScaleX="157932" custLinFactNeighborX="-4860">
        <dgm:presLayoutVars>
          <dgm:chMax val="0"/>
          <dgm:chPref val="0"/>
          <dgm:bulletEnabled val="1"/>
        </dgm:presLayoutVars>
      </dgm:prSet>
      <dgm:spPr/>
    </dgm:pt>
  </dgm:ptLst>
  <dgm:cxnLst>
    <dgm:cxn modelId="{BF2C1B2C-96C7-42AB-A149-D026F0608593}" type="presOf" srcId="{79F77682-C717-433A-A05D-F1728A0E436A}" destId="{B5AE15FE-A803-4CCA-B597-F5BB78CD1A4A}" srcOrd="0" destOrd="0" presId="urn:microsoft.com/office/officeart/2009/3/layout/StepUpProcess"/>
    <dgm:cxn modelId="{BFD75E4B-C395-49B3-A903-7FAA697069A5}" type="presOf" srcId="{530F5FB1-238C-44E7-AF93-0EA9242E23F7}" destId="{53B70959-3915-4151-8BF6-7FDD7970D5B9}" srcOrd="0" destOrd="0" presId="urn:microsoft.com/office/officeart/2009/3/layout/StepUpProcess"/>
    <dgm:cxn modelId="{B014C553-F7B7-42B0-96A0-8221739121F4}" srcId="{93A462B2-7C40-4E6D-AE24-4EAEE5919E17}" destId="{530F5FB1-238C-44E7-AF93-0EA9242E23F7}" srcOrd="1" destOrd="0" parTransId="{E7E00929-333A-4510-BE4B-E43A5733B424}" sibTransId="{D01B707B-1044-4DB5-8223-292B8B7D830F}"/>
    <dgm:cxn modelId="{11C4967D-D2D9-4F1F-B159-6DCBEE9DE5F4}" srcId="{93A462B2-7C40-4E6D-AE24-4EAEE5919E17}" destId="{736C4D9E-0C06-446C-BF60-57BC8BDF9D7B}" srcOrd="0" destOrd="0" parTransId="{9134FFBC-1EEB-4D26-83FC-03BA14407F90}" sibTransId="{3DD6A7E8-7F49-4D50-AA34-4CFC25847AF4}"/>
    <dgm:cxn modelId="{2EF3DB86-20D9-4E92-92E1-5F6FE7EE2A4C}" srcId="{93A462B2-7C40-4E6D-AE24-4EAEE5919E17}" destId="{D67BCE50-1CA6-4415-BAA8-862CBFF9B0C4}" srcOrd="2" destOrd="0" parTransId="{599C1F4E-7C77-4346-9FDF-174FC35B344F}" sibTransId="{2AD45CCE-7B22-4DAF-8648-0459B5F792E5}"/>
    <dgm:cxn modelId="{AD82DDBA-CAB4-4F96-A3A5-82F18DE7E762}" type="presOf" srcId="{736C4D9E-0C06-446C-BF60-57BC8BDF9D7B}" destId="{B64401BE-DE84-4C64-8A34-1735A456EC47}" srcOrd="0" destOrd="0" presId="urn:microsoft.com/office/officeart/2009/3/layout/StepUpProcess"/>
    <dgm:cxn modelId="{04CD06C4-D167-4751-AB21-86E592275FBA}" srcId="{93A462B2-7C40-4E6D-AE24-4EAEE5919E17}" destId="{79F77682-C717-433A-A05D-F1728A0E436A}" srcOrd="3" destOrd="0" parTransId="{984428B8-4752-4A52-8BCC-DCA43138C3BC}" sibTransId="{9B9A64EE-A4C0-4323-A965-2EB7120632E3}"/>
    <dgm:cxn modelId="{417DB4EA-72C7-45BB-8D96-C9980BD2577C}" type="presOf" srcId="{93A462B2-7C40-4E6D-AE24-4EAEE5919E17}" destId="{3F61E07C-7430-4469-AAB6-9A23DD8EA0A9}" srcOrd="0" destOrd="0" presId="urn:microsoft.com/office/officeart/2009/3/layout/StepUpProcess"/>
    <dgm:cxn modelId="{A42F99F6-124F-4294-933C-74AAFC62C410}" type="presOf" srcId="{D67BCE50-1CA6-4415-BAA8-862CBFF9B0C4}" destId="{53982CBC-09A2-4C90-BA3F-ABC0E62DCF62}" srcOrd="0" destOrd="0" presId="urn:microsoft.com/office/officeart/2009/3/layout/StepUpProcess"/>
    <dgm:cxn modelId="{F706A801-F399-469A-BB26-FF1C6CD39A33}" type="presParOf" srcId="{3F61E07C-7430-4469-AAB6-9A23DD8EA0A9}" destId="{2AAFABB7-89DA-42D0-B6C8-9A88D4BF928C}" srcOrd="0" destOrd="0" presId="urn:microsoft.com/office/officeart/2009/3/layout/StepUpProcess"/>
    <dgm:cxn modelId="{4E730C5B-601D-4202-89AE-328D5BE6F373}" type="presParOf" srcId="{2AAFABB7-89DA-42D0-B6C8-9A88D4BF928C}" destId="{193F47EC-DEE0-48AF-AF7A-3A500A222C37}" srcOrd="0" destOrd="0" presId="urn:microsoft.com/office/officeart/2009/3/layout/StepUpProcess"/>
    <dgm:cxn modelId="{20005AF0-92F3-461D-A031-F395544C7657}" type="presParOf" srcId="{2AAFABB7-89DA-42D0-B6C8-9A88D4BF928C}" destId="{B64401BE-DE84-4C64-8A34-1735A456EC47}" srcOrd="1" destOrd="0" presId="urn:microsoft.com/office/officeart/2009/3/layout/StepUpProcess"/>
    <dgm:cxn modelId="{5BFAD0BB-5B57-4420-ABC7-34F9262E7A0B}" type="presParOf" srcId="{2AAFABB7-89DA-42D0-B6C8-9A88D4BF928C}" destId="{53152F9E-54B2-43BE-813D-AA65278C9C1E}" srcOrd="2" destOrd="0" presId="urn:microsoft.com/office/officeart/2009/3/layout/StepUpProcess"/>
    <dgm:cxn modelId="{412EF5D5-D078-4E1D-8953-BAFC84352083}" type="presParOf" srcId="{3F61E07C-7430-4469-AAB6-9A23DD8EA0A9}" destId="{0285A28B-B19F-4C39-A458-72CDEC68DB5F}" srcOrd="1" destOrd="0" presId="urn:microsoft.com/office/officeart/2009/3/layout/StepUpProcess"/>
    <dgm:cxn modelId="{997064DB-7A9B-49B8-AAB9-DCAB756A36BC}" type="presParOf" srcId="{0285A28B-B19F-4C39-A458-72CDEC68DB5F}" destId="{FBCD9AB3-7E96-45B5-BBCA-1D9BE8EAFD62}" srcOrd="0" destOrd="0" presId="urn:microsoft.com/office/officeart/2009/3/layout/StepUpProcess"/>
    <dgm:cxn modelId="{0410AB5A-E9ED-4A6A-8FED-7BB0D94032C7}" type="presParOf" srcId="{3F61E07C-7430-4469-AAB6-9A23DD8EA0A9}" destId="{69DBC2AB-F28F-429D-9394-92F8BB94A772}" srcOrd="2" destOrd="0" presId="urn:microsoft.com/office/officeart/2009/3/layout/StepUpProcess"/>
    <dgm:cxn modelId="{305B6F10-1A69-4515-A54B-59653218E7C5}" type="presParOf" srcId="{69DBC2AB-F28F-429D-9394-92F8BB94A772}" destId="{E30AD073-F794-4CB7-95E0-E871081D23B6}" srcOrd="0" destOrd="0" presId="urn:microsoft.com/office/officeart/2009/3/layout/StepUpProcess"/>
    <dgm:cxn modelId="{5CE2C558-B9E7-4F14-B984-AA82616D5FB9}" type="presParOf" srcId="{69DBC2AB-F28F-429D-9394-92F8BB94A772}" destId="{53B70959-3915-4151-8BF6-7FDD7970D5B9}" srcOrd="1" destOrd="0" presId="urn:microsoft.com/office/officeart/2009/3/layout/StepUpProcess"/>
    <dgm:cxn modelId="{A8BCC812-89DC-4563-A4CA-D5E46678C79F}" type="presParOf" srcId="{69DBC2AB-F28F-429D-9394-92F8BB94A772}" destId="{862EAF1B-7516-4954-9319-323E4E4F34B0}" srcOrd="2" destOrd="0" presId="urn:microsoft.com/office/officeart/2009/3/layout/StepUpProcess"/>
    <dgm:cxn modelId="{E564C6D0-D303-44F9-93EB-804BE5630C33}" type="presParOf" srcId="{3F61E07C-7430-4469-AAB6-9A23DD8EA0A9}" destId="{A4D3B44B-4DD9-41EE-BC7F-F0E807291ACA}" srcOrd="3" destOrd="0" presId="urn:microsoft.com/office/officeart/2009/3/layout/StepUpProcess"/>
    <dgm:cxn modelId="{941E5BF6-13E8-4028-903F-3EFD12317DD1}" type="presParOf" srcId="{A4D3B44B-4DD9-41EE-BC7F-F0E807291ACA}" destId="{A026D461-9DF1-4615-A303-833AD5A8E842}" srcOrd="0" destOrd="0" presId="urn:microsoft.com/office/officeart/2009/3/layout/StepUpProcess"/>
    <dgm:cxn modelId="{90075F7D-6B67-40D3-8DBD-846297E33D2B}" type="presParOf" srcId="{3F61E07C-7430-4469-AAB6-9A23DD8EA0A9}" destId="{08D68167-D9AF-4A4F-BF38-6ACC9D129575}" srcOrd="4" destOrd="0" presId="urn:microsoft.com/office/officeart/2009/3/layout/StepUpProcess"/>
    <dgm:cxn modelId="{1097A23C-7946-44A0-8894-C359592F055E}" type="presParOf" srcId="{08D68167-D9AF-4A4F-BF38-6ACC9D129575}" destId="{EBA531C1-8A03-4C8F-9F86-79AC3E88782E}" srcOrd="0" destOrd="0" presId="urn:microsoft.com/office/officeart/2009/3/layout/StepUpProcess"/>
    <dgm:cxn modelId="{6236BE5C-889C-4492-B175-96E0904ED6C0}" type="presParOf" srcId="{08D68167-D9AF-4A4F-BF38-6ACC9D129575}" destId="{53982CBC-09A2-4C90-BA3F-ABC0E62DCF62}" srcOrd="1" destOrd="0" presId="urn:microsoft.com/office/officeart/2009/3/layout/StepUpProcess"/>
    <dgm:cxn modelId="{387598A4-375A-4E15-8AD7-5BF6455E61DF}" type="presParOf" srcId="{08D68167-D9AF-4A4F-BF38-6ACC9D129575}" destId="{5C2BCAFA-EB5F-41E6-BB04-8D3780AFDC8A}" srcOrd="2" destOrd="0" presId="urn:microsoft.com/office/officeart/2009/3/layout/StepUpProcess"/>
    <dgm:cxn modelId="{C4F97641-0713-4B89-84AA-07B8E9FFD5BB}" type="presParOf" srcId="{3F61E07C-7430-4469-AAB6-9A23DD8EA0A9}" destId="{F9A17496-E7D9-4FBB-B756-30BCCC08DF3E}" srcOrd="5" destOrd="0" presId="urn:microsoft.com/office/officeart/2009/3/layout/StepUpProcess"/>
    <dgm:cxn modelId="{C2CE80D0-7CF3-4148-AD00-AC39416D3DEE}" type="presParOf" srcId="{F9A17496-E7D9-4FBB-B756-30BCCC08DF3E}" destId="{20D76756-37A5-4F77-8050-7279C575C239}" srcOrd="0" destOrd="0" presId="urn:microsoft.com/office/officeart/2009/3/layout/StepUpProcess"/>
    <dgm:cxn modelId="{104FF5D8-30B6-4DE7-9B71-C2BBD6286433}" type="presParOf" srcId="{3F61E07C-7430-4469-AAB6-9A23DD8EA0A9}" destId="{52E1E350-EC73-48DD-B970-8D66F3E996B5}" srcOrd="6" destOrd="0" presId="urn:microsoft.com/office/officeart/2009/3/layout/StepUpProcess"/>
    <dgm:cxn modelId="{1926E353-211F-4C14-8657-91AFDC0BA195}" type="presParOf" srcId="{52E1E350-EC73-48DD-B970-8D66F3E996B5}" destId="{1DD994F7-EE83-483A-B716-F6787AF2FBB9}" srcOrd="0" destOrd="0" presId="urn:microsoft.com/office/officeart/2009/3/layout/StepUpProcess"/>
    <dgm:cxn modelId="{4D0B049D-69FA-44E3-898D-6BC7C5A88B04}" type="presParOf" srcId="{52E1E350-EC73-48DD-B970-8D66F3E996B5}" destId="{B5AE15FE-A803-4CCA-B597-F5BB78CD1A4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A462B2-7C40-4E6D-AE24-4EAEE5919E1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PH"/>
        </a:p>
      </dgm:t>
    </dgm:pt>
    <dgm:pt modelId="{736C4D9E-0C06-446C-BF60-57BC8BDF9D7B}">
      <dgm:prSet phldrT="[Text]" custT="1"/>
      <dgm:spPr/>
      <dgm:t>
        <a:bodyPr/>
        <a:lstStyle/>
        <a:p>
          <a:r>
            <a:rPr lang="en-US" sz="1300" b="1" dirty="0"/>
            <a:t>Level 1. Poor Initial Transition, No Adaptations.</a:t>
          </a:r>
          <a:endParaRPr lang="en-PH" sz="1300" dirty="0"/>
        </a:p>
      </dgm:t>
    </dgm:pt>
    <dgm:pt modelId="{9134FFBC-1EEB-4D26-83FC-03BA14407F90}" type="parTrans" cxnId="{11C4967D-D2D9-4F1F-B159-6DCBEE9DE5F4}">
      <dgm:prSet/>
      <dgm:spPr/>
      <dgm:t>
        <a:bodyPr/>
        <a:lstStyle/>
        <a:p>
          <a:endParaRPr lang="en-PH"/>
        </a:p>
      </dgm:t>
    </dgm:pt>
    <dgm:pt modelId="{3DD6A7E8-7F49-4D50-AA34-4CFC25847AF4}" type="sibTrans" cxnId="{11C4967D-D2D9-4F1F-B159-6DCBEE9DE5F4}">
      <dgm:prSet/>
      <dgm:spPr/>
      <dgm:t>
        <a:bodyPr/>
        <a:lstStyle/>
        <a:p>
          <a:endParaRPr lang="en-PH"/>
        </a:p>
      </dgm:t>
    </dgm:pt>
    <dgm:pt modelId="{530F5FB1-238C-44E7-AF93-0EA9242E23F7}">
      <dgm:prSet phldrT="[Text]" custT="1"/>
      <dgm:spPr/>
      <dgm:t>
        <a:bodyPr/>
        <a:lstStyle/>
        <a:p>
          <a:r>
            <a:rPr lang="en-US" sz="1300" b="1" dirty="0"/>
            <a:t>Level 2. Challenged Initial Transition, Small Adaptations.</a:t>
          </a:r>
          <a:endParaRPr lang="en-PH" sz="1300" dirty="0"/>
        </a:p>
      </dgm:t>
    </dgm:pt>
    <dgm:pt modelId="{E7E00929-333A-4510-BE4B-E43A5733B424}" type="parTrans" cxnId="{B014C553-F7B7-42B0-96A0-8221739121F4}">
      <dgm:prSet/>
      <dgm:spPr/>
      <dgm:t>
        <a:bodyPr/>
        <a:lstStyle/>
        <a:p>
          <a:endParaRPr lang="en-PH"/>
        </a:p>
      </dgm:t>
    </dgm:pt>
    <dgm:pt modelId="{D01B707B-1044-4DB5-8223-292B8B7D830F}" type="sibTrans" cxnId="{B014C553-F7B7-42B0-96A0-8221739121F4}">
      <dgm:prSet/>
      <dgm:spPr/>
      <dgm:t>
        <a:bodyPr/>
        <a:lstStyle/>
        <a:p>
          <a:endParaRPr lang="en-PH"/>
        </a:p>
      </dgm:t>
    </dgm:pt>
    <dgm:pt modelId="{D67BCE50-1CA6-4415-BAA8-862CBFF9B0C4}">
      <dgm:prSet phldrT="[Text]" custT="1"/>
      <dgm:spPr/>
      <dgm:t>
        <a:bodyPr/>
        <a:lstStyle/>
        <a:p>
          <a:r>
            <a:rPr lang="en-US" sz="1300" b="0" dirty="0">
              <a:solidFill>
                <a:schemeClr val="bg2"/>
              </a:solidFill>
            </a:rPr>
            <a:t>Level 3. Challenged Initial Transition, Major Adaptations.</a:t>
          </a:r>
          <a:endParaRPr lang="en-PH" sz="1300" b="0" dirty="0">
            <a:solidFill>
              <a:schemeClr val="bg2"/>
            </a:solidFill>
          </a:endParaRPr>
        </a:p>
      </dgm:t>
    </dgm:pt>
    <dgm:pt modelId="{599C1F4E-7C77-4346-9FDF-174FC35B344F}" type="parTrans" cxnId="{2EF3DB86-20D9-4E92-92E1-5F6FE7EE2A4C}">
      <dgm:prSet/>
      <dgm:spPr/>
      <dgm:t>
        <a:bodyPr/>
        <a:lstStyle/>
        <a:p>
          <a:endParaRPr lang="en-PH"/>
        </a:p>
      </dgm:t>
    </dgm:pt>
    <dgm:pt modelId="{2AD45CCE-7B22-4DAF-8648-0459B5F792E5}" type="sibTrans" cxnId="{2EF3DB86-20D9-4E92-92E1-5F6FE7EE2A4C}">
      <dgm:prSet/>
      <dgm:spPr/>
      <dgm:t>
        <a:bodyPr/>
        <a:lstStyle/>
        <a:p>
          <a:endParaRPr lang="en-PH"/>
        </a:p>
      </dgm:t>
    </dgm:pt>
    <dgm:pt modelId="{79F77682-C717-433A-A05D-F1728A0E436A}">
      <dgm:prSet phldrT="[Text]" custT="1"/>
      <dgm:spPr/>
      <dgm:t>
        <a:bodyPr/>
        <a:lstStyle/>
        <a:p>
          <a:r>
            <a:rPr lang="en-US" sz="1300" b="1" dirty="0"/>
            <a:t>Level 4. Challenged Initial Transition, Major Adaptations.</a:t>
          </a:r>
          <a:endParaRPr lang="en-PH" sz="1300" dirty="0"/>
        </a:p>
      </dgm:t>
    </dgm:pt>
    <dgm:pt modelId="{984428B8-4752-4A52-8BCC-DCA43138C3BC}" type="parTrans" cxnId="{04CD06C4-D167-4751-AB21-86E592275FBA}">
      <dgm:prSet/>
      <dgm:spPr/>
      <dgm:t>
        <a:bodyPr/>
        <a:lstStyle/>
        <a:p>
          <a:endParaRPr lang="en-PH"/>
        </a:p>
      </dgm:t>
    </dgm:pt>
    <dgm:pt modelId="{9B9A64EE-A4C0-4323-A965-2EB7120632E3}" type="sibTrans" cxnId="{04CD06C4-D167-4751-AB21-86E592275FBA}">
      <dgm:prSet/>
      <dgm:spPr/>
      <dgm:t>
        <a:bodyPr/>
        <a:lstStyle/>
        <a:p>
          <a:endParaRPr lang="en-PH"/>
        </a:p>
      </dgm:t>
    </dgm:pt>
    <dgm:pt modelId="{3F61E07C-7430-4469-AAB6-9A23DD8EA0A9}" type="pres">
      <dgm:prSet presAssocID="{93A462B2-7C40-4E6D-AE24-4EAEE5919E17}" presName="rootnode" presStyleCnt="0">
        <dgm:presLayoutVars>
          <dgm:chMax/>
          <dgm:chPref/>
          <dgm:dir/>
          <dgm:animLvl val="lvl"/>
        </dgm:presLayoutVars>
      </dgm:prSet>
      <dgm:spPr/>
    </dgm:pt>
    <dgm:pt modelId="{2AAFABB7-89DA-42D0-B6C8-9A88D4BF928C}" type="pres">
      <dgm:prSet presAssocID="{736C4D9E-0C06-446C-BF60-57BC8BDF9D7B}" presName="composite" presStyleCnt="0"/>
      <dgm:spPr/>
    </dgm:pt>
    <dgm:pt modelId="{193F47EC-DEE0-48AF-AF7A-3A500A222C37}" type="pres">
      <dgm:prSet presAssocID="{736C4D9E-0C06-446C-BF60-57BC8BDF9D7B}" presName="LShape" presStyleLbl="alignNode1" presStyleIdx="0" presStyleCnt="7" custScaleX="150322"/>
      <dgm:spPr/>
    </dgm:pt>
    <dgm:pt modelId="{B64401BE-DE84-4C64-8A34-1735A456EC47}" type="pres">
      <dgm:prSet presAssocID="{736C4D9E-0C06-446C-BF60-57BC8BDF9D7B}" presName="ParentText" presStyleLbl="revTx" presStyleIdx="0" presStyleCnt="4" custScaleX="138448" custLinFactNeighborX="-6480">
        <dgm:presLayoutVars>
          <dgm:chMax val="0"/>
          <dgm:chPref val="0"/>
          <dgm:bulletEnabled val="1"/>
        </dgm:presLayoutVars>
      </dgm:prSet>
      <dgm:spPr/>
    </dgm:pt>
    <dgm:pt modelId="{53152F9E-54B2-43BE-813D-AA65278C9C1E}" type="pres">
      <dgm:prSet presAssocID="{736C4D9E-0C06-446C-BF60-57BC8BDF9D7B}" presName="Triangle" presStyleLbl="alignNode1" presStyleIdx="1" presStyleCnt="7" custLinFactX="46815" custLinFactNeighborX="100000" custLinFactNeighborY="8334"/>
      <dgm:spPr/>
    </dgm:pt>
    <dgm:pt modelId="{0285A28B-B19F-4C39-A458-72CDEC68DB5F}" type="pres">
      <dgm:prSet presAssocID="{3DD6A7E8-7F49-4D50-AA34-4CFC25847AF4}" presName="sibTrans" presStyleCnt="0"/>
      <dgm:spPr/>
    </dgm:pt>
    <dgm:pt modelId="{FBCD9AB3-7E96-45B5-BBCA-1D9BE8EAFD62}" type="pres">
      <dgm:prSet presAssocID="{3DD6A7E8-7F49-4D50-AA34-4CFC25847AF4}" presName="space" presStyleCnt="0"/>
      <dgm:spPr/>
    </dgm:pt>
    <dgm:pt modelId="{69DBC2AB-F28F-429D-9394-92F8BB94A772}" type="pres">
      <dgm:prSet presAssocID="{530F5FB1-238C-44E7-AF93-0EA9242E23F7}" presName="composite" presStyleCnt="0"/>
      <dgm:spPr/>
    </dgm:pt>
    <dgm:pt modelId="{E30AD073-F794-4CB7-95E0-E871081D23B6}" type="pres">
      <dgm:prSet presAssocID="{530F5FB1-238C-44E7-AF93-0EA9242E23F7}" presName="LShape" presStyleLbl="alignNode1" presStyleIdx="2" presStyleCnt="7" custScaleX="149973"/>
      <dgm:spPr/>
    </dgm:pt>
    <dgm:pt modelId="{53B70959-3915-4151-8BF6-7FDD7970D5B9}" type="pres">
      <dgm:prSet presAssocID="{530F5FB1-238C-44E7-AF93-0EA9242E23F7}" presName="ParentText" presStyleLbl="revTx" presStyleIdx="1" presStyleCnt="4" custScaleX="157269">
        <dgm:presLayoutVars>
          <dgm:chMax val="0"/>
          <dgm:chPref val="0"/>
          <dgm:bulletEnabled val="1"/>
        </dgm:presLayoutVars>
      </dgm:prSet>
      <dgm:spPr/>
    </dgm:pt>
    <dgm:pt modelId="{862EAF1B-7516-4954-9319-323E4E4F34B0}" type="pres">
      <dgm:prSet presAssocID="{530F5FB1-238C-44E7-AF93-0EA9242E23F7}" presName="Triangle" presStyleLbl="alignNode1" presStyleIdx="3" presStyleCnt="7" custLinFactX="43250" custLinFactNeighborX="100000" custLinFactNeighborY="4167"/>
      <dgm:spPr/>
    </dgm:pt>
    <dgm:pt modelId="{A4D3B44B-4DD9-41EE-BC7F-F0E807291ACA}" type="pres">
      <dgm:prSet presAssocID="{D01B707B-1044-4DB5-8223-292B8B7D830F}" presName="sibTrans" presStyleCnt="0"/>
      <dgm:spPr/>
    </dgm:pt>
    <dgm:pt modelId="{A026D461-9DF1-4615-A303-833AD5A8E842}" type="pres">
      <dgm:prSet presAssocID="{D01B707B-1044-4DB5-8223-292B8B7D830F}" presName="space" presStyleCnt="0"/>
      <dgm:spPr/>
    </dgm:pt>
    <dgm:pt modelId="{08D68167-D9AF-4A4F-BF38-6ACC9D129575}" type="pres">
      <dgm:prSet presAssocID="{D67BCE50-1CA6-4415-BAA8-862CBFF9B0C4}" presName="composite" presStyleCnt="0"/>
      <dgm:spPr/>
    </dgm:pt>
    <dgm:pt modelId="{EBA531C1-8A03-4C8F-9F86-79AC3E88782E}" type="pres">
      <dgm:prSet presAssocID="{D67BCE50-1CA6-4415-BAA8-862CBFF9B0C4}" presName="LShape" presStyleLbl="alignNode1" presStyleIdx="4" presStyleCnt="7" custScaleX="140574" custLinFactNeighborY="0"/>
      <dgm:spPr>
        <a:solidFill>
          <a:srgbClr val="FFC000"/>
        </a:solidFill>
        <a:ln>
          <a:solidFill>
            <a:srgbClr val="FFC000"/>
          </a:solidFill>
        </a:ln>
      </dgm:spPr>
    </dgm:pt>
    <dgm:pt modelId="{53982CBC-09A2-4C90-BA3F-ABC0E62DCF62}" type="pres">
      <dgm:prSet presAssocID="{D67BCE50-1CA6-4415-BAA8-862CBFF9B0C4}" presName="ParentText" presStyleLbl="revTx" presStyleIdx="2" presStyleCnt="4" custScaleX="144855" custLinFactNeighborX="1620">
        <dgm:presLayoutVars>
          <dgm:chMax val="0"/>
          <dgm:chPref val="0"/>
          <dgm:bulletEnabled val="1"/>
        </dgm:presLayoutVars>
      </dgm:prSet>
      <dgm:spPr/>
    </dgm:pt>
    <dgm:pt modelId="{5C2BCAFA-EB5F-41E6-BB04-8D3780AFDC8A}" type="pres">
      <dgm:prSet presAssocID="{D67BCE50-1CA6-4415-BAA8-862CBFF9B0C4}" presName="Triangle" presStyleLbl="alignNode1" presStyleIdx="5" presStyleCnt="7" custLinFactX="25009" custLinFactNeighborX="100000" custLinFactNeighborY="-534"/>
      <dgm:spPr/>
    </dgm:pt>
    <dgm:pt modelId="{F9A17496-E7D9-4FBB-B756-30BCCC08DF3E}" type="pres">
      <dgm:prSet presAssocID="{2AD45CCE-7B22-4DAF-8648-0459B5F792E5}" presName="sibTrans" presStyleCnt="0"/>
      <dgm:spPr/>
    </dgm:pt>
    <dgm:pt modelId="{20D76756-37A5-4F77-8050-7279C575C239}" type="pres">
      <dgm:prSet presAssocID="{2AD45CCE-7B22-4DAF-8648-0459B5F792E5}" presName="space" presStyleCnt="0"/>
      <dgm:spPr/>
    </dgm:pt>
    <dgm:pt modelId="{52E1E350-EC73-48DD-B970-8D66F3E996B5}" type="pres">
      <dgm:prSet presAssocID="{79F77682-C717-433A-A05D-F1728A0E436A}" presName="composite" presStyleCnt="0"/>
      <dgm:spPr/>
    </dgm:pt>
    <dgm:pt modelId="{1DD994F7-EE83-483A-B716-F6787AF2FBB9}" type="pres">
      <dgm:prSet presAssocID="{79F77682-C717-433A-A05D-F1728A0E436A}" presName="LShape" presStyleLbl="alignNode1" presStyleIdx="6" presStyleCnt="7" custScaleX="144389" custLinFactNeighborX="-7507" custLinFactNeighborY="4063"/>
      <dgm:spPr/>
    </dgm:pt>
    <dgm:pt modelId="{B5AE15FE-A803-4CCA-B597-F5BB78CD1A4A}" type="pres">
      <dgm:prSet presAssocID="{79F77682-C717-433A-A05D-F1728A0E436A}" presName="ParentText" presStyleLbl="revTx" presStyleIdx="3" presStyleCnt="4" custScaleX="157932" custLinFactNeighborX="-4860">
        <dgm:presLayoutVars>
          <dgm:chMax val="0"/>
          <dgm:chPref val="0"/>
          <dgm:bulletEnabled val="1"/>
        </dgm:presLayoutVars>
      </dgm:prSet>
      <dgm:spPr/>
    </dgm:pt>
  </dgm:ptLst>
  <dgm:cxnLst>
    <dgm:cxn modelId="{BF2C1B2C-96C7-42AB-A149-D026F0608593}" type="presOf" srcId="{79F77682-C717-433A-A05D-F1728A0E436A}" destId="{B5AE15FE-A803-4CCA-B597-F5BB78CD1A4A}" srcOrd="0" destOrd="0" presId="urn:microsoft.com/office/officeart/2009/3/layout/StepUpProcess"/>
    <dgm:cxn modelId="{BFD75E4B-C395-49B3-A903-7FAA697069A5}" type="presOf" srcId="{530F5FB1-238C-44E7-AF93-0EA9242E23F7}" destId="{53B70959-3915-4151-8BF6-7FDD7970D5B9}" srcOrd="0" destOrd="0" presId="urn:microsoft.com/office/officeart/2009/3/layout/StepUpProcess"/>
    <dgm:cxn modelId="{B014C553-F7B7-42B0-96A0-8221739121F4}" srcId="{93A462B2-7C40-4E6D-AE24-4EAEE5919E17}" destId="{530F5FB1-238C-44E7-AF93-0EA9242E23F7}" srcOrd="1" destOrd="0" parTransId="{E7E00929-333A-4510-BE4B-E43A5733B424}" sibTransId="{D01B707B-1044-4DB5-8223-292B8B7D830F}"/>
    <dgm:cxn modelId="{11C4967D-D2D9-4F1F-B159-6DCBEE9DE5F4}" srcId="{93A462B2-7C40-4E6D-AE24-4EAEE5919E17}" destId="{736C4D9E-0C06-446C-BF60-57BC8BDF9D7B}" srcOrd="0" destOrd="0" parTransId="{9134FFBC-1EEB-4D26-83FC-03BA14407F90}" sibTransId="{3DD6A7E8-7F49-4D50-AA34-4CFC25847AF4}"/>
    <dgm:cxn modelId="{2EF3DB86-20D9-4E92-92E1-5F6FE7EE2A4C}" srcId="{93A462B2-7C40-4E6D-AE24-4EAEE5919E17}" destId="{D67BCE50-1CA6-4415-BAA8-862CBFF9B0C4}" srcOrd="2" destOrd="0" parTransId="{599C1F4E-7C77-4346-9FDF-174FC35B344F}" sibTransId="{2AD45CCE-7B22-4DAF-8648-0459B5F792E5}"/>
    <dgm:cxn modelId="{AD82DDBA-CAB4-4F96-A3A5-82F18DE7E762}" type="presOf" srcId="{736C4D9E-0C06-446C-BF60-57BC8BDF9D7B}" destId="{B64401BE-DE84-4C64-8A34-1735A456EC47}" srcOrd="0" destOrd="0" presId="urn:microsoft.com/office/officeart/2009/3/layout/StepUpProcess"/>
    <dgm:cxn modelId="{04CD06C4-D167-4751-AB21-86E592275FBA}" srcId="{93A462B2-7C40-4E6D-AE24-4EAEE5919E17}" destId="{79F77682-C717-433A-A05D-F1728A0E436A}" srcOrd="3" destOrd="0" parTransId="{984428B8-4752-4A52-8BCC-DCA43138C3BC}" sibTransId="{9B9A64EE-A4C0-4323-A965-2EB7120632E3}"/>
    <dgm:cxn modelId="{417DB4EA-72C7-45BB-8D96-C9980BD2577C}" type="presOf" srcId="{93A462B2-7C40-4E6D-AE24-4EAEE5919E17}" destId="{3F61E07C-7430-4469-AAB6-9A23DD8EA0A9}" srcOrd="0" destOrd="0" presId="urn:microsoft.com/office/officeart/2009/3/layout/StepUpProcess"/>
    <dgm:cxn modelId="{A42F99F6-124F-4294-933C-74AAFC62C410}" type="presOf" srcId="{D67BCE50-1CA6-4415-BAA8-862CBFF9B0C4}" destId="{53982CBC-09A2-4C90-BA3F-ABC0E62DCF62}" srcOrd="0" destOrd="0" presId="urn:microsoft.com/office/officeart/2009/3/layout/StepUpProcess"/>
    <dgm:cxn modelId="{F706A801-F399-469A-BB26-FF1C6CD39A33}" type="presParOf" srcId="{3F61E07C-7430-4469-AAB6-9A23DD8EA0A9}" destId="{2AAFABB7-89DA-42D0-B6C8-9A88D4BF928C}" srcOrd="0" destOrd="0" presId="urn:microsoft.com/office/officeart/2009/3/layout/StepUpProcess"/>
    <dgm:cxn modelId="{4E730C5B-601D-4202-89AE-328D5BE6F373}" type="presParOf" srcId="{2AAFABB7-89DA-42D0-B6C8-9A88D4BF928C}" destId="{193F47EC-DEE0-48AF-AF7A-3A500A222C37}" srcOrd="0" destOrd="0" presId="urn:microsoft.com/office/officeart/2009/3/layout/StepUpProcess"/>
    <dgm:cxn modelId="{20005AF0-92F3-461D-A031-F395544C7657}" type="presParOf" srcId="{2AAFABB7-89DA-42D0-B6C8-9A88D4BF928C}" destId="{B64401BE-DE84-4C64-8A34-1735A456EC47}" srcOrd="1" destOrd="0" presId="urn:microsoft.com/office/officeart/2009/3/layout/StepUpProcess"/>
    <dgm:cxn modelId="{5BFAD0BB-5B57-4420-ABC7-34F9262E7A0B}" type="presParOf" srcId="{2AAFABB7-89DA-42D0-B6C8-9A88D4BF928C}" destId="{53152F9E-54B2-43BE-813D-AA65278C9C1E}" srcOrd="2" destOrd="0" presId="urn:microsoft.com/office/officeart/2009/3/layout/StepUpProcess"/>
    <dgm:cxn modelId="{412EF5D5-D078-4E1D-8953-BAFC84352083}" type="presParOf" srcId="{3F61E07C-7430-4469-AAB6-9A23DD8EA0A9}" destId="{0285A28B-B19F-4C39-A458-72CDEC68DB5F}" srcOrd="1" destOrd="0" presId="urn:microsoft.com/office/officeart/2009/3/layout/StepUpProcess"/>
    <dgm:cxn modelId="{997064DB-7A9B-49B8-AAB9-DCAB756A36BC}" type="presParOf" srcId="{0285A28B-B19F-4C39-A458-72CDEC68DB5F}" destId="{FBCD9AB3-7E96-45B5-BBCA-1D9BE8EAFD62}" srcOrd="0" destOrd="0" presId="urn:microsoft.com/office/officeart/2009/3/layout/StepUpProcess"/>
    <dgm:cxn modelId="{0410AB5A-E9ED-4A6A-8FED-7BB0D94032C7}" type="presParOf" srcId="{3F61E07C-7430-4469-AAB6-9A23DD8EA0A9}" destId="{69DBC2AB-F28F-429D-9394-92F8BB94A772}" srcOrd="2" destOrd="0" presId="urn:microsoft.com/office/officeart/2009/3/layout/StepUpProcess"/>
    <dgm:cxn modelId="{305B6F10-1A69-4515-A54B-59653218E7C5}" type="presParOf" srcId="{69DBC2AB-F28F-429D-9394-92F8BB94A772}" destId="{E30AD073-F794-4CB7-95E0-E871081D23B6}" srcOrd="0" destOrd="0" presId="urn:microsoft.com/office/officeart/2009/3/layout/StepUpProcess"/>
    <dgm:cxn modelId="{5CE2C558-B9E7-4F14-B984-AA82616D5FB9}" type="presParOf" srcId="{69DBC2AB-F28F-429D-9394-92F8BB94A772}" destId="{53B70959-3915-4151-8BF6-7FDD7970D5B9}" srcOrd="1" destOrd="0" presId="urn:microsoft.com/office/officeart/2009/3/layout/StepUpProcess"/>
    <dgm:cxn modelId="{A8BCC812-89DC-4563-A4CA-D5E46678C79F}" type="presParOf" srcId="{69DBC2AB-F28F-429D-9394-92F8BB94A772}" destId="{862EAF1B-7516-4954-9319-323E4E4F34B0}" srcOrd="2" destOrd="0" presId="urn:microsoft.com/office/officeart/2009/3/layout/StepUpProcess"/>
    <dgm:cxn modelId="{E564C6D0-D303-44F9-93EB-804BE5630C33}" type="presParOf" srcId="{3F61E07C-7430-4469-AAB6-9A23DD8EA0A9}" destId="{A4D3B44B-4DD9-41EE-BC7F-F0E807291ACA}" srcOrd="3" destOrd="0" presId="urn:microsoft.com/office/officeart/2009/3/layout/StepUpProcess"/>
    <dgm:cxn modelId="{941E5BF6-13E8-4028-903F-3EFD12317DD1}" type="presParOf" srcId="{A4D3B44B-4DD9-41EE-BC7F-F0E807291ACA}" destId="{A026D461-9DF1-4615-A303-833AD5A8E842}" srcOrd="0" destOrd="0" presId="urn:microsoft.com/office/officeart/2009/3/layout/StepUpProcess"/>
    <dgm:cxn modelId="{90075F7D-6B67-40D3-8DBD-846297E33D2B}" type="presParOf" srcId="{3F61E07C-7430-4469-AAB6-9A23DD8EA0A9}" destId="{08D68167-D9AF-4A4F-BF38-6ACC9D129575}" srcOrd="4" destOrd="0" presId="urn:microsoft.com/office/officeart/2009/3/layout/StepUpProcess"/>
    <dgm:cxn modelId="{1097A23C-7946-44A0-8894-C359592F055E}" type="presParOf" srcId="{08D68167-D9AF-4A4F-BF38-6ACC9D129575}" destId="{EBA531C1-8A03-4C8F-9F86-79AC3E88782E}" srcOrd="0" destOrd="0" presId="urn:microsoft.com/office/officeart/2009/3/layout/StepUpProcess"/>
    <dgm:cxn modelId="{6236BE5C-889C-4492-B175-96E0904ED6C0}" type="presParOf" srcId="{08D68167-D9AF-4A4F-BF38-6ACC9D129575}" destId="{53982CBC-09A2-4C90-BA3F-ABC0E62DCF62}" srcOrd="1" destOrd="0" presId="urn:microsoft.com/office/officeart/2009/3/layout/StepUpProcess"/>
    <dgm:cxn modelId="{387598A4-375A-4E15-8AD7-5BF6455E61DF}" type="presParOf" srcId="{08D68167-D9AF-4A4F-BF38-6ACC9D129575}" destId="{5C2BCAFA-EB5F-41E6-BB04-8D3780AFDC8A}" srcOrd="2" destOrd="0" presId="urn:microsoft.com/office/officeart/2009/3/layout/StepUpProcess"/>
    <dgm:cxn modelId="{C4F97641-0713-4B89-84AA-07B8E9FFD5BB}" type="presParOf" srcId="{3F61E07C-7430-4469-AAB6-9A23DD8EA0A9}" destId="{F9A17496-E7D9-4FBB-B756-30BCCC08DF3E}" srcOrd="5" destOrd="0" presId="urn:microsoft.com/office/officeart/2009/3/layout/StepUpProcess"/>
    <dgm:cxn modelId="{C2CE80D0-7CF3-4148-AD00-AC39416D3DEE}" type="presParOf" srcId="{F9A17496-E7D9-4FBB-B756-30BCCC08DF3E}" destId="{20D76756-37A5-4F77-8050-7279C575C239}" srcOrd="0" destOrd="0" presId="urn:microsoft.com/office/officeart/2009/3/layout/StepUpProcess"/>
    <dgm:cxn modelId="{104FF5D8-30B6-4DE7-9B71-C2BBD6286433}" type="presParOf" srcId="{3F61E07C-7430-4469-AAB6-9A23DD8EA0A9}" destId="{52E1E350-EC73-48DD-B970-8D66F3E996B5}" srcOrd="6" destOrd="0" presId="urn:microsoft.com/office/officeart/2009/3/layout/StepUpProcess"/>
    <dgm:cxn modelId="{1926E353-211F-4C14-8657-91AFDC0BA195}" type="presParOf" srcId="{52E1E350-EC73-48DD-B970-8D66F3E996B5}" destId="{1DD994F7-EE83-483A-B716-F6787AF2FBB9}" srcOrd="0" destOrd="0" presId="urn:microsoft.com/office/officeart/2009/3/layout/StepUpProcess"/>
    <dgm:cxn modelId="{4D0B049D-69FA-44E3-898D-6BC7C5A88B04}" type="presParOf" srcId="{52E1E350-EC73-48DD-B970-8D66F3E996B5}" destId="{B5AE15FE-A803-4CCA-B597-F5BB78CD1A4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A462B2-7C40-4E6D-AE24-4EAEE5919E1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PH"/>
        </a:p>
      </dgm:t>
    </dgm:pt>
    <dgm:pt modelId="{736C4D9E-0C06-446C-BF60-57BC8BDF9D7B}">
      <dgm:prSet phldrT="[Text]" custT="1"/>
      <dgm:spPr/>
      <dgm:t>
        <a:bodyPr/>
        <a:lstStyle/>
        <a:p>
          <a:r>
            <a:rPr lang="en-US" sz="1300" b="1" dirty="0"/>
            <a:t>Level 1. Poor Initial Transition, No Adaptations.</a:t>
          </a:r>
          <a:endParaRPr lang="en-PH" sz="1300" dirty="0"/>
        </a:p>
      </dgm:t>
    </dgm:pt>
    <dgm:pt modelId="{9134FFBC-1EEB-4D26-83FC-03BA14407F90}" type="parTrans" cxnId="{11C4967D-D2D9-4F1F-B159-6DCBEE9DE5F4}">
      <dgm:prSet/>
      <dgm:spPr/>
      <dgm:t>
        <a:bodyPr/>
        <a:lstStyle/>
        <a:p>
          <a:endParaRPr lang="en-PH"/>
        </a:p>
      </dgm:t>
    </dgm:pt>
    <dgm:pt modelId="{3DD6A7E8-7F49-4D50-AA34-4CFC25847AF4}" type="sibTrans" cxnId="{11C4967D-D2D9-4F1F-B159-6DCBEE9DE5F4}">
      <dgm:prSet/>
      <dgm:spPr/>
      <dgm:t>
        <a:bodyPr/>
        <a:lstStyle/>
        <a:p>
          <a:endParaRPr lang="en-PH"/>
        </a:p>
      </dgm:t>
    </dgm:pt>
    <dgm:pt modelId="{530F5FB1-238C-44E7-AF93-0EA9242E23F7}">
      <dgm:prSet phldrT="[Text]" custT="1"/>
      <dgm:spPr/>
      <dgm:t>
        <a:bodyPr/>
        <a:lstStyle/>
        <a:p>
          <a:r>
            <a:rPr lang="en-US" sz="1300" b="1" dirty="0"/>
            <a:t>Level 2. Challenged Initial Transition, Small Adaptations.</a:t>
          </a:r>
          <a:endParaRPr lang="en-PH" sz="1300" dirty="0"/>
        </a:p>
      </dgm:t>
    </dgm:pt>
    <dgm:pt modelId="{E7E00929-333A-4510-BE4B-E43A5733B424}" type="parTrans" cxnId="{B014C553-F7B7-42B0-96A0-8221739121F4}">
      <dgm:prSet/>
      <dgm:spPr/>
      <dgm:t>
        <a:bodyPr/>
        <a:lstStyle/>
        <a:p>
          <a:endParaRPr lang="en-PH"/>
        </a:p>
      </dgm:t>
    </dgm:pt>
    <dgm:pt modelId="{D01B707B-1044-4DB5-8223-292B8B7D830F}" type="sibTrans" cxnId="{B014C553-F7B7-42B0-96A0-8221739121F4}">
      <dgm:prSet/>
      <dgm:spPr/>
      <dgm:t>
        <a:bodyPr/>
        <a:lstStyle/>
        <a:p>
          <a:endParaRPr lang="en-PH"/>
        </a:p>
      </dgm:t>
    </dgm:pt>
    <dgm:pt modelId="{D67BCE50-1CA6-4415-BAA8-862CBFF9B0C4}">
      <dgm:prSet phldrT="[Text]" custT="1"/>
      <dgm:spPr/>
      <dgm:t>
        <a:bodyPr/>
        <a:lstStyle/>
        <a:p>
          <a:r>
            <a:rPr lang="en-US" sz="1300" b="0" dirty="0">
              <a:solidFill>
                <a:schemeClr val="bg2"/>
              </a:solidFill>
            </a:rPr>
            <a:t>Level 3. Challenged Initial Transition, Major Adaptations.</a:t>
          </a:r>
          <a:endParaRPr lang="en-PH" sz="1300" b="0" dirty="0">
            <a:solidFill>
              <a:schemeClr val="bg2"/>
            </a:solidFill>
          </a:endParaRPr>
        </a:p>
      </dgm:t>
    </dgm:pt>
    <dgm:pt modelId="{599C1F4E-7C77-4346-9FDF-174FC35B344F}" type="parTrans" cxnId="{2EF3DB86-20D9-4E92-92E1-5F6FE7EE2A4C}">
      <dgm:prSet/>
      <dgm:spPr/>
      <dgm:t>
        <a:bodyPr/>
        <a:lstStyle/>
        <a:p>
          <a:endParaRPr lang="en-PH"/>
        </a:p>
      </dgm:t>
    </dgm:pt>
    <dgm:pt modelId="{2AD45CCE-7B22-4DAF-8648-0459B5F792E5}" type="sibTrans" cxnId="{2EF3DB86-20D9-4E92-92E1-5F6FE7EE2A4C}">
      <dgm:prSet/>
      <dgm:spPr/>
      <dgm:t>
        <a:bodyPr/>
        <a:lstStyle/>
        <a:p>
          <a:endParaRPr lang="en-PH"/>
        </a:p>
      </dgm:t>
    </dgm:pt>
    <dgm:pt modelId="{79F77682-C717-433A-A05D-F1728A0E436A}">
      <dgm:prSet phldrT="[Text]" custT="1"/>
      <dgm:spPr/>
      <dgm:t>
        <a:bodyPr/>
        <a:lstStyle/>
        <a:p>
          <a:r>
            <a:rPr lang="en-US" sz="1300" b="1" dirty="0"/>
            <a:t>Level 4. Challenged Initial Transition, Major Adaptations.</a:t>
          </a:r>
          <a:endParaRPr lang="en-PH" sz="1300" dirty="0"/>
        </a:p>
      </dgm:t>
    </dgm:pt>
    <dgm:pt modelId="{984428B8-4752-4A52-8BCC-DCA43138C3BC}" type="parTrans" cxnId="{04CD06C4-D167-4751-AB21-86E592275FBA}">
      <dgm:prSet/>
      <dgm:spPr/>
      <dgm:t>
        <a:bodyPr/>
        <a:lstStyle/>
        <a:p>
          <a:endParaRPr lang="en-PH"/>
        </a:p>
      </dgm:t>
    </dgm:pt>
    <dgm:pt modelId="{9B9A64EE-A4C0-4323-A965-2EB7120632E3}" type="sibTrans" cxnId="{04CD06C4-D167-4751-AB21-86E592275FBA}">
      <dgm:prSet/>
      <dgm:spPr/>
      <dgm:t>
        <a:bodyPr/>
        <a:lstStyle/>
        <a:p>
          <a:endParaRPr lang="en-PH"/>
        </a:p>
      </dgm:t>
    </dgm:pt>
    <dgm:pt modelId="{3F61E07C-7430-4469-AAB6-9A23DD8EA0A9}" type="pres">
      <dgm:prSet presAssocID="{93A462B2-7C40-4E6D-AE24-4EAEE5919E17}" presName="rootnode" presStyleCnt="0">
        <dgm:presLayoutVars>
          <dgm:chMax/>
          <dgm:chPref/>
          <dgm:dir/>
          <dgm:animLvl val="lvl"/>
        </dgm:presLayoutVars>
      </dgm:prSet>
      <dgm:spPr/>
    </dgm:pt>
    <dgm:pt modelId="{2AAFABB7-89DA-42D0-B6C8-9A88D4BF928C}" type="pres">
      <dgm:prSet presAssocID="{736C4D9E-0C06-446C-BF60-57BC8BDF9D7B}" presName="composite" presStyleCnt="0"/>
      <dgm:spPr/>
    </dgm:pt>
    <dgm:pt modelId="{193F47EC-DEE0-48AF-AF7A-3A500A222C37}" type="pres">
      <dgm:prSet presAssocID="{736C4D9E-0C06-446C-BF60-57BC8BDF9D7B}" presName="LShape" presStyleLbl="alignNode1" presStyleIdx="0" presStyleCnt="7" custScaleX="150322"/>
      <dgm:spPr/>
    </dgm:pt>
    <dgm:pt modelId="{B64401BE-DE84-4C64-8A34-1735A456EC47}" type="pres">
      <dgm:prSet presAssocID="{736C4D9E-0C06-446C-BF60-57BC8BDF9D7B}" presName="ParentText" presStyleLbl="revTx" presStyleIdx="0" presStyleCnt="4" custScaleX="138448" custLinFactNeighborX="-6480">
        <dgm:presLayoutVars>
          <dgm:chMax val="0"/>
          <dgm:chPref val="0"/>
          <dgm:bulletEnabled val="1"/>
        </dgm:presLayoutVars>
      </dgm:prSet>
      <dgm:spPr/>
    </dgm:pt>
    <dgm:pt modelId="{53152F9E-54B2-43BE-813D-AA65278C9C1E}" type="pres">
      <dgm:prSet presAssocID="{736C4D9E-0C06-446C-BF60-57BC8BDF9D7B}" presName="Triangle" presStyleLbl="alignNode1" presStyleIdx="1" presStyleCnt="7" custLinFactX="41677" custLinFactNeighborX="100000" custLinFactNeighborY="-10460"/>
      <dgm:spPr/>
    </dgm:pt>
    <dgm:pt modelId="{0285A28B-B19F-4C39-A458-72CDEC68DB5F}" type="pres">
      <dgm:prSet presAssocID="{3DD6A7E8-7F49-4D50-AA34-4CFC25847AF4}" presName="sibTrans" presStyleCnt="0"/>
      <dgm:spPr/>
    </dgm:pt>
    <dgm:pt modelId="{FBCD9AB3-7E96-45B5-BBCA-1D9BE8EAFD62}" type="pres">
      <dgm:prSet presAssocID="{3DD6A7E8-7F49-4D50-AA34-4CFC25847AF4}" presName="space" presStyleCnt="0"/>
      <dgm:spPr/>
    </dgm:pt>
    <dgm:pt modelId="{69DBC2AB-F28F-429D-9394-92F8BB94A772}" type="pres">
      <dgm:prSet presAssocID="{530F5FB1-238C-44E7-AF93-0EA9242E23F7}" presName="composite" presStyleCnt="0"/>
      <dgm:spPr/>
    </dgm:pt>
    <dgm:pt modelId="{E30AD073-F794-4CB7-95E0-E871081D23B6}" type="pres">
      <dgm:prSet presAssocID="{530F5FB1-238C-44E7-AF93-0EA9242E23F7}" presName="LShape" presStyleLbl="alignNode1" presStyleIdx="2" presStyleCnt="7" custScaleX="149973"/>
      <dgm:spPr/>
    </dgm:pt>
    <dgm:pt modelId="{53B70959-3915-4151-8BF6-7FDD7970D5B9}" type="pres">
      <dgm:prSet presAssocID="{530F5FB1-238C-44E7-AF93-0EA9242E23F7}" presName="ParentText" presStyleLbl="revTx" presStyleIdx="1" presStyleCnt="4" custScaleX="157269">
        <dgm:presLayoutVars>
          <dgm:chMax val="0"/>
          <dgm:chPref val="0"/>
          <dgm:bulletEnabled val="1"/>
        </dgm:presLayoutVars>
      </dgm:prSet>
      <dgm:spPr/>
    </dgm:pt>
    <dgm:pt modelId="{862EAF1B-7516-4954-9319-323E4E4F34B0}" type="pres">
      <dgm:prSet presAssocID="{530F5FB1-238C-44E7-AF93-0EA9242E23F7}" presName="Triangle" presStyleLbl="alignNode1" presStyleIdx="3" presStyleCnt="7" custLinFactX="43250" custLinFactNeighborX="100000" custLinFactNeighborY="-15378"/>
      <dgm:spPr/>
    </dgm:pt>
    <dgm:pt modelId="{A4D3B44B-4DD9-41EE-BC7F-F0E807291ACA}" type="pres">
      <dgm:prSet presAssocID="{D01B707B-1044-4DB5-8223-292B8B7D830F}" presName="sibTrans" presStyleCnt="0"/>
      <dgm:spPr/>
    </dgm:pt>
    <dgm:pt modelId="{A026D461-9DF1-4615-A303-833AD5A8E842}" type="pres">
      <dgm:prSet presAssocID="{D01B707B-1044-4DB5-8223-292B8B7D830F}" presName="space" presStyleCnt="0"/>
      <dgm:spPr/>
    </dgm:pt>
    <dgm:pt modelId="{08D68167-D9AF-4A4F-BF38-6ACC9D129575}" type="pres">
      <dgm:prSet presAssocID="{D67BCE50-1CA6-4415-BAA8-862CBFF9B0C4}" presName="composite" presStyleCnt="0"/>
      <dgm:spPr/>
    </dgm:pt>
    <dgm:pt modelId="{EBA531C1-8A03-4C8F-9F86-79AC3E88782E}" type="pres">
      <dgm:prSet presAssocID="{D67BCE50-1CA6-4415-BAA8-862CBFF9B0C4}" presName="LShape" presStyleLbl="alignNode1" presStyleIdx="4" presStyleCnt="7" custScaleX="140574" custLinFactNeighborY="0"/>
      <dgm:spPr>
        <a:solidFill>
          <a:srgbClr val="FFC000"/>
        </a:solidFill>
        <a:ln>
          <a:solidFill>
            <a:srgbClr val="FFC000"/>
          </a:solidFill>
        </a:ln>
      </dgm:spPr>
    </dgm:pt>
    <dgm:pt modelId="{53982CBC-09A2-4C90-BA3F-ABC0E62DCF62}" type="pres">
      <dgm:prSet presAssocID="{D67BCE50-1CA6-4415-BAA8-862CBFF9B0C4}" presName="ParentText" presStyleLbl="revTx" presStyleIdx="2" presStyleCnt="4" custScaleX="144855" custLinFactNeighborX="1620">
        <dgm:presLayoutVars>
          <dgm:chMax val="0"/>
          <dgm:chPref val="0"/>
          <dgm:bulletEnabled val="1"/>
        </dgm:presLayoutVars>
      </dgm:prSet>
      <dgm:spPr/>
    </dgm:pt>
    <dgm:pt modelId="{5C2BCAFA-EB5F-41E6-BB04-8D3780AFDC8A}" type="pres">
      <dgm:prSet presAssocID="{D67BCE50-1CA6-4415-BAA8-862CBFF9B0C4}" presName="Triangle" presStyleLbl="alignNode1" presStyleIdx="5" presStyleCnt="7" custLinFactX="16675" custLinFactNeighborX="100000" custLinFactNeighborY="-534"/>
      <dgm:spPr/>
    </dgm:pt>
    <dgm:pt modelId="{F9A17496-E7D9-4FBB-B756-30BCCC08DF3E}" type="pres">
      <dgm:prSet presAssocID="{2AD45CCE-7B22-4DAF-8648-0459B5F792E5}" presName="sibTrans" presStyleCnt="0"/>
      <dgm:spPr/>
    </dgm:pt>
    <dgm:pt modelId="{20D76756-37A5-4F77-8050-7279C575C239}" type="pres">
      <dgm:prSet presAssocID="{2AD45CCE-7B22-4DAF-8648-0459B5F792E5}" presName="space" presStyleCnt="0"/>
      <dgm:spPr/>
    </dgm:pt>
    <dgm:pt modelId="{52E1E350-EC73-48DD-B970-8D66F3E996B5}" type="pres">
      <dgm:prSet presAssocID="{79F77682-C717-433A-A05D-F1728A0E436A}" presName="composite" presStyleCnt="0"/>
      <dgm:spPr/>
    </dgm:pt>
    <dgm:pt modelId="{1DD994F7-EE83-483A-B716-F6787AF2FBB9}" type="pres">
      <dgm:prSet presAssocID="{79F77682-C717-433A-A05D-F1728A0E436A}" presName="LShape" presStyleLbl="alignNode1" presStyleIdx="6" presStyleCnt="7" custScaleX="144389" custLinFactNeighborX="-7507" custLinFactNeighborY="4063"/>
      <dgm:spPr/>
    </dgm:pt>
    <dgm:pt modelId="{B5AE15FE-A803-4CCA-B597-F5BB78CD1A4A}" type="pres">
      <dgm:prSet presAssocID="{79F77682-C717-433A-A05D-F1728A0E436A}" presName="ParentText" presStyleLbl="revTx" presStyleIdx="3" presStyleCnt="4" custScaleX="157932" custLinFactNeighborX="-4860">
        <dgm:presLayoutVars>
          <dgm:chMax val="0"/>
          <dgm:chPref val="0"/>
          <dgm:bulletEnabled val="1"/>
        </dgm:presLayoutVars>
      </dgm:prSet>
      <dgm:spPr/>
    </dgm:pt>
  </dgm:ptLst>
  <dgm:cxnLst>
    <dgm:cxn modelId="{BF2C1B2C-96C7-42AB-A149-D026F0608593}" type="presOf" srcId="{79F77682-C717-433A-A05D-F1728A0E436A}" destId="{B5AE15FE-A803-4CCA-B597-F5BB78CD1A4A}" srcOrd="0" destOrd="0" presId="urn:microsoft.com/office/officeart/2009/3/layout/StepUpProcess"/>
    <dgm:cxn modelId="{BFD75E4B-C395-49B3-A903-7FAA697069A5}" type="presOf" srcId="{530F5FB1-238C-44E7-AF93-0EA9242E23F7}" destId="{53B70959-3915-4151-8BF6-7FDD7970D5B9}" srcOrd="0" destOrd="0" presId="urn:microsoft.com/office/officeart/2009/3/layout/StepUpProcess"/>
    <dgm:cxn modelId="{B014C553-F7B7-42B0-96A0-8221739121F4}" srcId="{93A462B2-7C40-4E6D-AE24-4EAEE5919E17}" destId="{530F5FB1-238C-44E7-AF93-0EA9242E23F7}" srcOrd="1" destOrd="0" parTransId="{E7E00929-333A-4510-BE4B-E43A5733B424}" sibTransId="{D01B707B-1044-4DB5-8223-292B8B7D830F}"/>
    <dgm:cxn modelId="{11C4967D-D2D9-4F1F-B159-6DCBEE9DE5F4}" srcId="{93A462B2-7C40-4E6D-AE24-4EAEE5919E17}" destId="{736C4D9E-0C06-446C-BF60-57BC8BDF9D7B}" srcOrd="0" destOrd="0" parTransId="{9134FFBC-1EEB-4D26-83FC-03BA14407F90}" sibTransId="{3DD6A7E8-7F49-4D50-AA34-4CFC25847AF4}"/>
    <dgm:cxn modelId="{2EF3DB86-20D9-4E92-92E1-5F6FE7EE2A4C}" srcId="{93A462B2-7C40-4E6D-AE24-4EAEE5919E17}" destId="{D67BCE50-1CA6-4415-BAA8-862CBFF9B0C4}" srcOrd="2" destOrd="0" parTransId="{599C1F4E-7C77-4346-9FDF-174FC35B344F}" sibTransId="{2AD45CCE-7B22-4DAF-8648-0459B5F792E5}"/>
    <dgm:cxn modelId="{AD82DDBA-CAB4-4F96-A3A5-82F18DE7E762}" type="presOf" srcId="{736C4D9E-0C06-446C-BF60-57BC8BDF9D7B}" destId="{B64401BE-DE84-4C64-8A34-1735A456EC47}" srcOrd="0" destOrd="0" presId="urn:microsoft.com/office/officeart/2009/3/layout/StepUpProcess"/>
    <dgm:cxn modelId="{04CD06C4-D167-4751-AB21-86E592275FBA}" srcId="{93A462B2-7C40-4E6D-AE24-4EAEE5919E17}" destId="{79F77682-C717-433A-A05D-F1728A0E436A}" srcOrd="3" destOrd="0" parTransId="{984428B8-4752-4A52-8BCC-DCA43138C3BC}" sibTransId="{9B9A64EE-A4C0-4323-A965-2EB7120632E3}"/>
    <dgm:cxn modelId="{417DB4EA-72C7-45BB-8D96-C9980BD2577C}" type="presOf" srcId="{93A462B2-7C40-4E6D-AE24-4EAEE5919E17}" destId="{3F61E07C-7430-4469-AAB6-9A23DD8EA0A9}" srcOrd="0" destOrd="0" presId="urn:microsoft.com/office/officeart/2009/3/layout/StepUpProcess"/>
    <dgm:cxn modelId="{A42F99F6-124F-4294-933C-74AAFC62C410}" type="presOf" srcId="{D67BCE50-1CA6-4415-BAA8-862CBFF9B0C4}" destId="{53982CBC-09A2-4C90-BA3F-ABC0E62DCF62}" srcOrd="0" destOrd="0" presId="urn:microsoft.com/office/officeart/2009/3/layout/StepUpProcess"/>
    <dgm:cxn modelId="{F706A801-F399-469A-BB26-FF1C6CD39A33}" type="presParOf" srcId="{3F61E07C-7430-4469-AAB6-9A23DD8EA0A9}" destId="{2AAFABB7-89DA-42D0-B6C8-9A88D4BF928C}" srcOrd="0" destOrd="0" presId="urn:microsoft.com/office/officeart/2009/3/layout/StepUpProcess"/>
    <dgm:cxn modelId="{4E730C5B-601D-4202-89AE-328D5BE6F373}" type="presParOf" srcId="{2AAFABB7-89DA-42D0-B6C8-9A88D4BF928C}" destId="{193F47EC-DEE0-48AF-AF7A-3A500A222C37}" srcOrd="0" destOrd="0" presId="urn:microsoft.com/office/officeart/2009/3/layout/StepUpProcess"/>
    <dgm:cxn modelId="{20005AF0-92F3-461D-A031-F395544C7657}" type="presParOf" srcId="{2AAFABB7-89DA-42D0-B6C8-9A88D4BF928C}" destId="{B64401BE-DE84-4C64-8A34-1735A456EC47}" srcOrd="1" destOrd="0" presId="urn:microsoft.com/office/officeart/2009/3/layout/StepUpProcess"/>
    <dgm:cxn modelId="{5BFAD0BB-5B57-4420-ABC7-34F9262E7A0B}" type="presParOf" srcId="{2AAFABB7-89DA-42D0-B6C8-9A88D4BF928C}" destId="{53152F9E-54B2-43BE-813D-AA65278C9C1E}" srcOrd="2" destOrd="0" presId="urn:microsoft.com/office/officeart/2009/3/layout/StepUpProcess"/>
    <dgm:cxn modelId="{412EF5D5-D078-4E1D-8953-BAFC84352083}" type="presParOf" srcId="{3F61E07C-7430-4469-AAB6-9A23DD8EA0A9}" destId="{0285A28B-B19F-4C39-A458-72CDEC68DB5F}" srcOrd="1" destOrd="0" presId="urn:microsoft.com/office/officeart/2009/3/layout/StepUpProcess"/>
    <dgm:cxn modelId="{997064DB-7A9B-49B8-AAB9-DCAB756A36BC}" type="presParOf" srcId="{0285A28B-B19F-4C39-A458-72CDEC68DB5F}" destId="{FBCD9AB3-7E96-45B5-BBCA-1D9BE8EAFD62}" srcOrd="0" destOrd="0" presId="urn:microsoft.com/office/officeart/2009/3/layout/StepUpProcess"/>
    <dgm:cxn modelId="{0410AB5A-E9ED-4A6A-8FED-7BB0D94032C7}" type="presParOf" srcId="{3F61E07C-7430-4469-AAB6-9A23DD8EA0A9}" destId="{69DBC2AB-F28F-429D-9394-92F8BB94A772}" srcOrd="2" destOrd="0" presId="urn:microsoft.com/office/officeart/2009/3/layout/StepUpProcess"/>
    <dgm:cxn modelId="{305B6F10-1A69-4515-A54B-59653218E7C5}" type="presParOf" srcId="{69DBC2AB-F28F-429D-9394-92F8BB94A772}" destId="{E30AD073-F794-4CB7-95E0-E871081D23B6}" srcOrd="0" destOrd="0" presId="urn:microsoft.com/office/officeart/2009/3/layout/StepUpProcess"/>
    <dgm:cxn modelId="{5CE2C558-B9E7-4F14-B984-AA82616D5FB9}" type="presParOf" srcId="{69DBC2AB-F28F-429D-9394-92F8BB94A772}" destId="{53B70959-3915-4151-8BF6-7FDD7970D5B9}" srcOrd="1" destOrd="0" presId="urn:microsoft.com/office/officeart/2009/3/layout/StepUpProcess"/>
    <dgm:cxn modelId="{A8BCC812-89DC-4563-A4CA-D5E46678C79F}" type="presParOf" srcId="{69DBC2AB-F28F-429D-9394-92F8BB94A772}" destId="{862EAF1B-7516-4954-9319-323E4E4F34B0}" srcOrd="2" destOrd="0" presId="urn:microsoft.com/office/officeart/2009/3/layout/StepUpProcess"/>
    <dgm:cxn modelId="{E564C6D0-D303-44F9-93EB-804BE5630C33}" type="presParOf" srcId="{3F61E07C-7430-4469-AAB6-9A23DD8EA0A9}" destId="{A4D3B44B-4DD9-41EE-BC7F-F0E807291ACA}" srcOrd="3" destOrd="0" presId="urn:microsoft.com/office/officeart/2009/3/layout/StepUpProcess"/>
    <dgm:cxn modelId="{941E5BF6-13E8-4028-903F-3EFD12317DD1}" type="presParOf" srcId="{A4D3B44B-4DD9-41EE-BC7F-F0E807291ACA}" destId="{A026D461-9DF1-4615-A303-833AD5A8E842}" srcOrd="0" destOrd="0" presId="urn:microsoft.com/office/officeart/2009/3/layout/StepUpProcess"/>
    <dgm:cxn modelId="{90075F7D-6B67-40D3-8DBD-846297E33D2B}" type="presParOf" srcId="{3F61E07C-7430-4469-AAB6-9A23DD8EA0A9}" destId="{08D68167-D9AF-4A4F-BF38-6ACC9D129575}" srcOrd="4" destOrd="0" presId="urn:microsoft.com/office/officeart/2009/3/layout/StepUpProcess"/>
    <dgm:cxn modelId="{1097A23C-7946-44A0-8894-C359592F055E}" type="presParOf" srcId="{08D68167-D9AF-4A4F-BF38-6ACC9D129575}" destId="{EBA531C1-8A03-4C8F-9F86-79AC3E88782E}" srcOrd="0" destOrd="0" presId="urn:microsoft.com/office/officeart/2009/3/layout/StepUpProcess"/>
    <dgm:cxn modelId="{6236BE5C-889C-4492-B175-96E0904ED6C0}" type="presParOf" srcId="{08D68167-D9AF-4A4F-BF38-6ACC9D129575}" destId="{53982CBC-09A2-4C90-BA3F-ABC0E62DCF62}" srcOrd="1" destOrd="0" presId="urn:microsoft.com/office/officeart/2009/3/layout/StepUpProcess"/>
    <dgm:cxn modelId="{387598A4-375A-4E15-8AD7-5BF6455E61DF}" type="presParOf" srcId="{08D68167-D9AF-4A4F-BF38-6ACC9D129575}" destId="{5C2BCAFA-EB5F-41E6-BB04-8D3780AFDC8A}" srcOrd="2" destOrd="0" presId="urn:microsoft.com/office/officeart/2009/3/layout/StepUpProcess"/>
    <dgm:cxn modelId="{C4F97641-0713-4B89-84AA-07B8E9FFD5BB}" type="presParOf" srcId="{3F61E07C-7430-4469-AAB6-9A23DD8EA0A9}" destId="{F9A17496-E7D9-4FBB-B756-30BCCC08DF3E}" srcOrd="5" destOrd="0" presId="urn:microsoft.com/office/officeart/2009/3/layout/StepUpProcess"/>
    <dgm:cxn modelId="{C2CE80D0-7CF3-4148-AD00-AC39416D3DEE}" type="presParOf" srcId="{F9A17496-E7D9-4FBB-B756-30BCCC08DF3E}" destId="{20D76756-37A5-4F77-8050-7279C575C239}" srcOrd="0" destOrd="0" presId="urn:microsoft.com/office/officeart/2009/3/layout/StepUpProcess"/>
    <dgm:cxn modelId="{104FF5D8-30B6-4DE7-9B71-C2BBD6286433}" type="presParOf" srcId="{3F61E07C-7430-4469-AAB6-9A23DD8EA0A9}" destId="{52E1E350-EC73-48DD-B970-8D66F3E996B5}" srcOrd="6" destOrd="0" presId="urn:microsoft.com/office/officeart/2009/3/layout/StepUpProcess"/>
    <dgm:cxn modelId="{1926E353-211F-4C14-8657-91AFDC0BA195}" type="presParOf" srcId="{52E1E350-EC73-48DD-B970-8D66F3E996B5}" destId="{1DD994F7-EE83-483A-B716-F6787AF2FBB9}" srcOrd="0" destOrd="0" presId="urn:microsoft.com/office/officeart/2009/3/layout/StepUpProcess"/>
    <dgm:cxn modelId="{4D0B049D-69FA-44E3-898D-6BC7C5A88B04}" type="presParOf" srcId="{52E1E350-EC73-48DD-B970-8D66F3E996B5}" destId="{B5AE15FE-A803-4CCA-B597-F5BB78CD1A4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12058-F36C-46EB-9B0F-020DA45358A4}">
      <dsp:nvSpPr>
        <dsp:cNvPr id="0" name=""/>
        <dsp:cNvSpPr/>
      </dsp:nvSpPr>
      <dsp:spPr>
        <a:xfrm>
          <a:off x="1176824" y="182906"/>
          <a:ext cx="3355136" cy="3355064"/>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Supporting Early Grade Reading</a:t>
          </a:r>
          <a:endParaRPr lang="en-PH" sz="2800" kern="1200" dirty="0">
            <a:solidFill>
              <a:schemeClr val="tx1"/>
            </a:solidFill>
          </a:endParaRPr>
        </a:p>
      </dsp:txBody>
      <dsp:txXfrm>
        <a:off x="1668172" y="674244"/>
        <a:ext cx="2372440" cy="2372388"/>
      </dsp:txXfrm>
    </dsp:sp>
    <dsp:sp modelId="{EAB59EC5-A3E8-49CA-B034-1DDF9F139117}">
      <dsp:nvSpPr>
        <dsp:cNvPr id="0" name=""/>
        <dsp:cNvSpPr/>
      </dsp:nvSpPr>
      <dsp:spPr>
        <a:xfrm>
          <a:off x="3091193" y="30047"/>
          <a:ext cx="373139" cy="373133"/>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0F8F91-18B0-4D58-A444-7CCC4A28DC34}">
      <dsp:nvSpPr>
        <dsp:cNvPr id="0" name=""/>
        <dsp:cNvSpPr/>
      </dsp:nvSpPr>
      <dsp:spPr>
        <a:xfrm>
          <a:off x="2207638" y="3288693"/>
          <a:ext cx="270183" cy="270443"/>
        </a:xfrm>
        <a:prstGeom prst="ellipse">
          <a:avLst/>
        </a:prstGeom>
        <a:gradFill rotWithShape="0">
          <a:gsLst>
            <a:gs pos="0">
              <a:schemeClr val="accent2">
                <a:hueOff val="-1706281"/>
                <a:satOff val="-6960"/>
                <a:lumOff val="147"/>
                <a:alphaOff val="0"/>
                <a:tint val="100000"/>
                <a:shade val="100000"/>
                <a:satMod val="130000"/>
              </a:schemeClr>
            </a:gs>
            <a:gs pos="100000">
              <a:schemeClr val="accent2">
                <a:hueOff val="-1706281"/>
                <a:satOff val="-6960"/>
                <a:lumOff val="14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511BCF-7C6F-406C-84B2-17D09DB35766}">
      <dsp:nvSpPr>
        <dsp:cNvPr id="0" name=""/>
        <dsp:cNvSpPr/>
      </dsp:nvSpPr>
      <dsp:spPr>
        <a:xfrm>
          <a:off x="4747858" y="1544529"/>
          <a:ext cx="270183" cy="270443"/>
        </a:xfrm>
        <a:prstGeom prst="ellipse">
          <a:avLst/>
        </a:prstGeom>
        <a:gradFill rotWithShape="0">
          <a:gsLst>
            <a:gs pos="0">
              <a:schemeClr val="accent2">
                <a:hueOff val="-3412562"/>
                <a:satOff val="-13920"/>
                <a:lumOff val="294"/>
                <a:alphaOff val="0"/>
                <a:tint val="100000"/>
                <a:shade val="100000"/>
                <a:satMod val="130000"/>
              </a:schemeClr>
            </a:gs>
            <a:gs pos="100000">
              <a:schemeClr val="accent2">
                <a:hueOff val="-3412562"/>
                <a:satOff val="-13920"/>
                <a:lumOff val="29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75C573-F81C-400A-91F8-F03DFD549046}">
      <dsp:nvSpPr>
        <dsp:cNvPr id="0" name=""/>
        <dsp:cNvSpPr/>
      </dsp:nvSpPr>
      <dsp:spPr>
        <a:xfrm>
          <a:off x="3454973" y="3576382"/>
          <a:ext cx="373139" cy="373133"/>
        </a:xfrm>
        <a:prstGeom prst="ellipse">
          <a:avLst/>
        </a:prstGeom>
        <a:gradFill rotWithShape="0">
          <a:gsLst>
            <a:gs pos="0">
              <a:schemeClr val="accent2">
                <a:hueOff val="-5118843"/>
                <a:satOff val="-20880"/>
                <a:lumOff val="440"/>
                <a:alphaOff val="0"/>
                <a:tint val="100000"/>
                <a:shade val="100000"/>
                <a:satMod val="130000"/>
              </a:schemeClr>
            </a:gs>
            <a:gs pos="100000">
              <a:schemeClr val="accent2">
                <a:hueOff val="-5118843"/>
                <a:satOff val="-20880"/>
                <a:lumOff val="44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AE6E779-ECD5-4C1F-AADD-A15B2FAE952F}">
      <dsp:nvSpPr>
        <dsp:cNvPr id="0" name=""/>
        <dsp:cNvSpPr/>
      </dsp:nvSpPr>
      <dsp:spPr>
        <a:xfrm>
          <a:off x="2284388" y="560351"/>
          <a:ext cx="270183" cy="270443"/>
        </a:xfrm>
        <a:prstGeom prst="ellipse">
          <a:avLst/>
        </a:prstGeom>
        <a:gradFill rotWithShape="0">
          <a:gsLst>
            <a:gs pos="0">
              <a:schemeClr val="accent2">
                <a:hueOff val="-6825124"/>
                <a:satOff val="-27840"/>
                <a:lumOff val="587"/>
                <a:alphaOff val="0"/>
                <a:tint val="100000"/>
                <a:shade val="100000"/>
                <a:satMod val="130000"/>
              </a:schemeClr>
            </a:gs>
            <a:gs pos="100000">
              <a:schemeClr val="accent2">
                <a:hueOff val="-6825124"/>
                <a:satOff val="-27840"/>
                <a:lumOff val="58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9E9937F-87AC-4008-99D8-CD868F917996}">
      <dsp:nvSpPr>
        <dsp:cNvPr id="0" name=""/>
        <dsp:cNvSpPr/>
      </dsp:nvSpPr>
      <dsp:spPr>
        <a:xfrm>
          <a:off x="1432656" y="2107365"/>
          <a:ext cx="270183" cy="270443"/>
        </a:xfrm>
        <a:prstGeom prst="ellipse">
          <a:avLst/>
        </a:prstGeom>
        <a:gradFill rotWithShape="0">
          <a:gsLst>
            <a:gs pos="0">
              <a:schemeClr val="accent2">
                <a:hueOff val="-8531405"/>
                <a:satOff val="-34800"/>
                <a:lumOff val="734"/>
                <a:alphaOff val="0"/>
                <a:tint val="100000"/>
                <a:shade val="100000"/>
                <a:satMod val="130000"/>
              </a:schemeClr>
            </a:gs>
            <a:gs pos="100000">
              <a:schemeClr val="accent2">
                <a:hueOff val="-8531405"/>
                <a:satOff val="-34800"/>
                <a:lumOff val="73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4E2B42-D110-4A6A-B2A3-E2A4920F060F}">
      <dsp:nvSpPr>
        <dsp:cNvPr id="0" name=""/>
        <dsp:cNvSpPr/>
      </dsp:nvSpPr>
      <dsp:spPr>
        <a:xfrm>
          <a:off x="128539" y="788464"/>
          <a:ext cx="1364018" cy="1363582"/>
        </a:xfrm>
        <a:prstGeom prst="ellipse">
          <a:avLst/>
        </a:prstGeom>
        <a:gradFill rotWithShape="0">
          <a:gsLst>
            <a:gs pos="0">
              <a:schemeClr val="accent2">
                <a:hueOff val="-10237686"/>
                <a:satOff val="-41761"/>
                <a:lumOff val="881"/>
                <a:alphaOff val="0"/>
                <a:tint val="100000"/>
                <a:shade val="100000"/>
                <a:satMod val="130000"/>
              </a:schemeClr>
            </a:gs>
            <a:gs pos="100000">
              <a:schemeClr val="accent2">
                <a:hueOff val="-10237686"/>
                <a:satOff val="-41761"/>
                <a:lumOff val="88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Assessment and instruction</a:t>
          </a:r>
          <a:endParaRPr lang="en-PH" sz="1400" kern="1200" dirty="0">
            <a:solidFill>
              <a:schemeClr val="tx1"/>
            </a:solidFill>
          </a:endParaRPr>
        </a:p>
      </dsp:txBody>
      <dsp:txXfrm>
        <a:off x="328295" y="988156"/>
        <a:ext cx="964506" cy="964198"/>
      </dsp:txXfrm>
    </dsp:sp>
    <dsp:sp modelId="{A566541F-6E95-4B8F-A3DE-9849803100C3}">
      <dsp:nvSpPr>
        <dsp:cNvPr id="0" name=""/>
        <dsp:cNvSpPr/>
      </dsp:nvSpPr>
      <dsp:spPr>
        <a:xfrm>
          <a:off x="2713685" y="572109"/>
          <a:ext cx="373139" cy="373133"/>
        </a:xfrm>
        <a:prstGeom prst="ellipse">
          <a:avLst/>
        </a:prstGeom>
        <a:gradFill rotWithShape="0">
          <a:gsLst>
            <a:gs pos="0">
              <a:schemeClr val="accent2">
                <a:hueOff val="-11943966"/>
                <a:satOff val="-48721"/>
                <a:lumOff val="1028"/>
                <a:alphaOff val="0"/>
                <a:tint val="100000"/>
                <a:shade val="100000"/>
                <a:satMod val="130000"/>
              </a:schemeClr>
            </a:gs>
            <a:gs pos="100000">
              <a:schemeClr val="accent2">
                <a:hueOff val="-11943966"/>
                <a:satOff val="-48721"/>
                <a:lumOff val="10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B6A22D-68DB-4BB5-879C-BB36A4929D82}">
      <dsp:nvSpPr>
        <dsp:cNvPr id="0" name=""/>
        <dsp:cNvSpPr/>
      </dsp:nvSpPr>
      <dsp:spPr>
        <a:xfrm>
          <a:off x="256455" y="2551833"/>
          <a:ext cx="674521" cy="674540"/>
        </a:xfrm>
        <a:prstGeom prst="ellipse">
          <a:avLst/>
        </a:prstGeom>
        <a:gradFill rotWithShape="0">
          <a:gsLst>
            <a:gs pos="0">
              <a:schemeClr val="accent2">
                <a:hueOff val="-13650248"/>
                <a:satOff val="-55681"/>
                <a:lumOff val="1175"/>
                <a:alphaOff val="0"/>
                <a:tint val="100000"/>
                <a:shade val="100000"/>
                <a:satMod val="130000"/>
              </a:schemeClr>
            </a:gs>
            <a:gs pos="100000">
              <a:schemeClr val="accent2">
                <a:hueOff val="-13650248"/>
                <a:satOff val="-55681"/>
                <a:lumOff val="11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EA6019D-9681-432B-A499-E235D578D7F9}">
      <dsp:nvSpPr>
        <dsp:cNvPr id="0" name=""/>
        <dsp:cNvSpPr/>
      </dsp:nvSpPr>
      <dsp:spPr>
        <a:xfrm>
          <a:off x="4875774" y="146847"/>
          <a:ext cx="1364018" cy="1363582"/>
        </a:xfrm>
        <a:prstGeom prst="ellipse">
          <a:avLst/>
        </a:prstGeom>
        <a:gradFill rotWithShape="0">
          <a:gsLst>
            <a:gs pos="0">
              <a:schemeClr val="accent2">
                <a:hueOff val="-15356528"/>
                <a:satOff val="-62641"/>
                <a:lumOff val="1321"/>
                <a:alphaOff val="0"/>
                <a:tint val="100000"/>
                <a:shade val="100000"/>
                <a:satMod val="130000"/>
              </a:schemeClr>
            </a:gs>
            <a:gs pos="100000">
              <a:schemeClr val="accent2">
                <a:hueOff val="-15356528"/>
                <a:satOff val="-62641"/>
                <a:lumOff val="132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Use of education technology</a:t>
          </a:r>
          <a:endParaRPr lang="en-PH" sz="1400" kern="1200" dirty="0">
            <a:solidFill>
              <a:schemeClr val="tx1"/>
            </a:solidFill>
          </a:endParaRPr>
        </a:p>
      </dsp:txBody>
      <dsp:txXfrm>
        <a:off x="5075530" y="346539"/>
        <a:ext cx="964506" cy="964198"/>
      </dsp:txXfrm>
    </dsp:sp>
    <dsp:sp modelId="{325CAEF0-8B3A-492F-83CE-4B99FF97A584}">
      <dsp:nvSpPr>
        <dsp:cNvPr id="0" name=""/>
        <dsp:cNvSpPr/>
      </dsp:nvSpPr>
      <dsp:spPr>
        <a:xfrm>
          <a:off x="4267394" y="1088303"/>
          <a:ext cx="373139" cy="373133"/>
        </a:xfrm>
        <a:prstGeom prst="ellipse">
          <a:avLst/>
        </a:prstGeom>
        <a:gradFill rotWithShape="0">
          <a:gsLst>
            <a:gs pos="0">
              <a:schemeClr val="accent2">
                <a:hueOff val="-17062809"/>
                <a:satOff val="-69601"/>
                <a:lumOff val="1468"/>
                <a:alphaOff val="0"/>
                <a:tint val="100000"/>
                <a:shade val="100000"/>
                <a:satMod val="130000"/>
              </a:schemeClr>
            </a:gs>
            <a:gs pos="100000">
              <a:schemeClr val="accent2">
                <a:hueOff val="-17062809"/>
                <a:satOff val="-69601"/>
                <a:lumOff val="146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195A535-918A-40E8-BBE0-02F593977CEF}">
      <dsp:nvSpPr>
        <dsp:cNvPr id="0" name=""/>
        <dsp:cNvSpPr/>
      </dsp:nvSpPr>
      <dsp:spPr>
        <a:xfrm>
          <a:off x="0" y="3354540"/>
          <a:ext cx="270183" cy="270443"/>
        </a:xfrm>
        <a:prstGeom prst="ellipse">
          <a:avLst/>
        </a:prstGeom>
        <a:gradFill rotWithShape="0">
          <a:gsLst>
            <a:gs pos="0">
              <a:schemeClr val="accent2">
                <a:hueOff val="-18769091"/>
                <a:satOff val="-76561"/>
                <a:lumOff val="1615"/>
                <a:alphaOff val="0"/>
                <a:tint val="100000"/>
                <a:shade val="100000"/>
                <a:satMod val="130000"/>
              </a:schemeClr>
            </a:gs>
            <a:gs pos="100000">
              <a:schemeClr val="accent2">
                <a:hueOff val="-18769091"/>
                <a:satOff val="-76561"/>
                <a:lumOff val="16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468341-2B13-40DF-AE53-97FF7F686959}">
      <dsp:nvSpPr>
        <dsp:cNvPr id="0" name=""/>
        <dsp:cNvSpPr/>
      </dsp:nvSpPr>
      <dsp:spPr>
        <a:xfrm>
          <a:off x="2694342" y="2969648"/>
          <a:ext cx="270183" cy="270443"/>
        </a:xfrm>
        <a:prstGeom prst="ellipse">
          <a:avLst/>
        </a:prstGeom>
        <a:gradFill rotWithShape="0">
          <a:gsLst>
            <a:gs pos="0">
              <a:schemeClr val="accent2">
                <a:hueOff val="-20475372"/>
                <a:satOff val="-83521"/>
                <a:lumOff val="1762"/>
                <a:alphaOff val="0"/>
                <a:tint val="100000"/>
                <a:shade val="100000"/>
                <a:satMod val="130000"/>
              </a:schemeClr>
            </a:gs>
            <a:gs pos="100000">
              <a:schemeClr val="accent2">
                <a:hueOff val="-20475372"/>
                <a:satOff val="-83521"/>
                <a:lumOff val="176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F47EC-DEE0-48AF-AF7A-3A500A222C37}">
      <dsp:nvSpPr>
        <dsp:cNvPr id="0" name=""/>
        <dsp:cNvSpPr/>
      </dsp:nvSpPr>
      <dsp:spPr>
        <a:xfrm rot="5400000">
          <a:off x="864304" y="462415"/>
          <a:ext cx="751647" cy="188011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401BE-DE84-4C64-8A34-1735A456EC47}">
      <dsp:nvSpPr>
        <dsp:cNvPr id="0" name=""/>
        <dsp:cNvSpPr/>
      </dsp:nvSpPr>
      <dsp:spPr>
        <a:xfrm>
          <a:off x="448596" y="1150807"/>
          <a:ext cx="156330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1. Poor Initial Transition, No Adaptations.</a:t>
          </a:r>
          <a:endParaRPr lang="en-PH" sz="1300" kern="1200" dirty="0"/>
        </a:p>
      </dsp:txBody>
      <dsp:txXfrm>
        <a:off x="448596" y="1150807"/>
        <a:ext cx="1563301" cy="989776"/>
      </dsp:txXfrm>
    </dsp:sp>
    <dsp:sp modelId="{53152F9E-54B2-43BE-813D-AA65278C9C1E}">
      <dsp:nvSpPr>
        <dsp:cNvPr id="0" name=""/>
        <dsp:cNvSpPr/>
      </dsp:nvSpPr>
      <dsp:spPr>
        <a:xfrm>
          <a:off x="1967736" y="702785"/>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AD073-F794-4CB7-95E0-E871081D23B6}">
      <dsp:nvSpPr>
        <dsp:cNvPr id="0" name=""/>
        <dsp:cNvSpPr/>
      </dsp:nvSpPr>
      <dsp:spPr>
        <a:xfrm rot="5400000">
          <a:off x="2871319" y="122542"/>
          <a:ext cx="751647" cy="18757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70959-3915-4151-8BF6-7FDD7970D5B9}">
      <dsp:nvSpPr>
        <dsp:cNvPr id="0" name=""/>
        <dsp:cNvSpPr/>
      </dsp:nvSpPr>
      <dsp:spPr>
        <a:xfrm>
          <a:off x="2422521" y="808752"/>
          <a:ext cx="177582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2. Challenged Initial Transition, Small Adaptations.</a:t>
          </a:r>
          <a:endParaRPr lang="en-PH" sz="1300" kern="1200" dirty="0"/>
        </a:p>
      </dsp:txBody>
      <dsp:txXfrm>
        <a:off x="2422521" y="808752"/>
        <a:ext cx="1775821" cy="989776"/>
      </dsp:txXfrm>
    </dsp:sp>
    <dsp:sp modelId="{862EAF1B-7516-4954-9319-323E4E4F34B0}">
      <dsp:nvSpPr>
        <dsp:cNvPr id="0" name=""/>
        <dsp:cNvSpPr/>
      </dsp:nvSpPr>
      <dsp:spPr>
        <a:xfrm>
          <a:off x="3967156" y="351853"/>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531C1-8A03-4C8F-9F86-79AC3E88782E}">
      <dsp:nvSpPr>
        <dsp:cNvPr id="0" name=""/>
        <dsp:cNvSpPr/>
      </dsp:nvSpPr>
      <dsp:spPr>
        <a:xfrm rot="5400000">
          <a:off x="4821739" y="-160734"/>
          <a:ext cx="751647" cy="175819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82CBC-09A2-4C90-BA3F-ABC0E62DCF62}">
      <dsp:nvSpPr>
        <dsp:cNvPr id="0" name=""/>
        <dsp:cNvSpPr/>
      </dsp:nvSpPr>
      <dsp:spPr>
        <a:xfrm>
          <a:off x="4461320" y="466697"/>
          <a:ext cx="163564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3. Challenged Initial Transition, Major Adaptations.</a:t>
          </a:r>
          <a:endParaRPr lang="en-PH" sz="1300" kern="1200" dirty="0"/>
        </a:p>
      </dsp:txBody>
      <dsp:txXfrm>
        <a:off x="4461320" y="466697"/>
        <a:ext cx="1635647" cy="989776"/>
      </dsp:txXfrm>
    </dsp:sp>
    <dsp:sp modelId="{5C2BCAFA-EB5F-41E6-BB04-8D3780AFDC8A}">
      <dsp:nvSpPr>
        <dsp:cNvPr id="0" name=""/>
        <dsp:cNvSpPr/>
      </dsp:nvSpPr>
      <dsp:spPr>
        <a:xfrm>
          <a:off x="5878714" y="0"/>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994F7-EE83-483A-B716-F6787AF2FBB9}">
      <dsp:nvSpPr>
        <dsp:cNvPr id="0" name=""/>
        <dsp:cNvSpPr/>
      </dsp:nvSpPr>
      <dsp:spPr>
        <a:xfrm rot="5400000">
          <a:off x="6760903" y="-450553"/>
          <a:ext cx="751647" cy="1805909"/>
        </a:xfrm>
        <a:prstGeom prst="corner">
          <a:avLst>
            <a:gd name="adj1" fmla="val 16120"/>
            <a:gd name="adj2" fmla="val 1611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B5AE15FE-A803-4CCA-B597-F5BB78CD1A4A}">
      <dsp:nvSpPr>
        <dsp:cNvPr id="0" name=""/>
        <dsp:cNvSpPr/>
      </dsp:nvSpPr>
      <dsp:spPr>
        <a:xfrm>
          <a:off x="6347376" y="215751"/>
          <a:ext cx="1783307" cy="898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kern="1200" dirty="0">
              <a:solidFill>
                <a:schemeClr val="bg2"/>
              </a:solidFill>
            </a:rPr>
            <a:t>Level 4. Challenged Initial Transition, Major Adaptations.</a:t>
          </a:r>
          <a:endParaRPr lang="en-PH" sz="1300" b="0" kern="1200" dirty="0">
            <a:solidFill>
              <a:schemeClr val="bg2"/>
            </a:solidFill>
          </a:endParaRPr>
        </a:p>
      </dsp:txBody>
      <dsp:txXfrm>
        <a:off x="6347376" y="215751"/>
        <a:ext cx="1783307" cy="8986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F47EC-DEE0-48AF-AF7A-3A500A222C37}">
      <dsp:nvSpPr>
        <dsp:cNvPr id="0" name=""/>
        <dsp:cNvSpPr/>
      </dsp:nvSpPr>
      <dsp:spPr>
        <a:xfrm rot="5400000">
          <a:off x="864304" y="462633"/>
          <a:ext cx="751647" cy="188011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401BE-DE84-4C64-8A34-1735A456EC47}">
      <dsp:nvSpPr>
        <dsp:cNvPr id="0" name=""/>
        <dsp:cNvSpPr/>
      </dsp:nvSpPr>
      <dsp:spPr>
        <a:xfrm>
          <a:off x="448596" y="1151025"/>
          <a:ext cx="156330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1. Poor Initial Transition, No Adaptations.</a:t>
          </a:r>
          <a:endParaRPr lang="en-PH" sz="1300" kern="1200" dirty="0"/>
        </a:p>
      </dsp:txBody>
      <dsp:txXfrm>
        <a:off x="448596" y="1151025"/>
        <a:ext cx="1563301" cy="989776"/>
      </dsp:txXfrm>
    </dsp:sp>
    <dsp:sp modelId="{53152F9E-54B2-43BE-813D-AA65278C9C1E}">
      <dsp:nvSpPr>
        <dsp:cNvPr id="0" name=""/>
        <dsp:cNvSpPr/>
      </dsp:nvSpPr>
      <dsp:spPr>
        <a:xfrm>
          <a:off x="1956789" y="662963"/>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AD073-F794-4CB7-95E0-E871081D23B6}">
      <dsp:nvSpPr>
        <dsp:cNvPr id="0" name=""/>
        <dsp:cNvSpPr/>
      </dsp:nvSpPr>
      <dsp:spPr>
        <a:xfrm rot="5400000">
          <a:off x="2871319" y="122760"/>
          <a:ext cx="751647" cy="18757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70959-3915-4151-8BF6-7FDD7970D5B9}">
      <dsp:nvSpPr>
        <dsp:cNvPr id="0" name=""/>
        <dsp:cNvSpPr/>
      </dsp:nvSpPr>
      <dsp:spPr>
        <a:xfrm>
          <a:off x="2422521" y="808970"/>
          <a:ext cx="177582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2. Challenged Initial Transition, Small Adaptations.</a:t>
          </a:r>
          <a:endParaRPr lang="en-PH" sz="1300" kern="1200" dirty="0"/>
        </a:p>
      </dsp:txBody>
      <dsp:txXfrm>
        <a:off x="2422521" y="808970"/>
        <a:ext cx="1775821" cy="989776"/>
      </dsp:txXfrm>
    </dsp:sp>
    <dsp:sp modelId="{862EAF1B-7516-4954-9319-323E4E4F34B0}">
      <dsp:nvSpPr>
        <dsp:cNvPr id="0" name=""/>
        <dsp:cNvSpPr/>
      </dsp:nvSpPr>
      <dsp:spPr>
        <a:xfrm>
          <a:off x="3967156" y="310430"/>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531C1-8A03-4C8F-9F86-79AC3E88782E}">
      <dsp:nvSpPr>
        <dsp:cNvPr id="0" name=""/>
        <dsp:cNvSpPr/>
      </dsp:nvSpPr>
      <dsp:spPr>
        <a:xfrm rot="5400000">
          <a:off x="4821739" y="-160516"/>
          <a:ext cx="751647" cy="175819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82CBC-09A2-4C90-BA3F-ABC0E62DCF62}">
      <dsp:nvSpPr>
        <dsp:cNvPr id="0" name=""/>
        <dsp:cNvSpPr/>
      </dsp:nvSpPr>
      <dsp:spPr>
        <a:xfrm>
          <a:off x="4461320" y="466915"/>
          <a:ext cx="163564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3. Challenged Initial Transition, Major Adaptations.</a:t>
          </a:r>
          <a:endParaRPr lang="en-PH" sz="1300" kern="1200" dirty="0"/>
        </a:p>
      </dsp:txBody>
      <dsp:txXfrm>
        <a:off x="4461320" y="466915"/>
        <a:ext cx="1635647" cy="989776"/>
      </dsp:txXfrm>
    </dsp:sp>
    <dsp:sp modelId="{5C2BCAFA-EB5F-41E6-BB04-8D3780AFDC8A}">
      <dsp:nvSpPr>
        <dsp:cNvPr id="0" name=""/>
        <dsp:cNvSpPr/>
      </dsp:nvSpPr>
      <dsp:spPr>
        <a:xfrm>
          <a:off x="5860958" y="0"/>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994F7-EE83-483A-B716-F6787AF2FBB9}">
      <dsp:nvSpPr>
        <dsp:cNvPr id="0" name=""/>
        <dsp:cNvSpPr/>
      </dsp:nvSpPr>
      <dsp:spPr>
        <a:xfrm rot="5400000">
          <a:off x="6760903" y="-495889"/>
          <a:ext cx="751647" cy="1805909"/>
        </a:xfrm>
        <a:prstGeom prst="corner">
          <a:avLst>
            <a:gd name="adj1" fmla="val 16120"/>
            <a:gd name="adj2" fmla="val 1611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B5AE15FE-A803-4CCA-B597-F5BB78CD1A4A}">
      <dsp:nvSpPr>
        <dsp:cNvPr id="0" name=""/>
        <dsp:cNvSpPr/>
      </dsp:nvSpPr>
      <dsp:spPr>
        <a:xfrm>
          <a:off x="6347376" y="124860"/>
          <a:ext cx="178330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kern="1200" dirty="0">
              <a:solidFill>
                <a:schemeClr val="bg2"/>
              </a:solidFill>
            </a:rPr>
            <a:t>Level 4. Challenged Initial Transition, Major Adaptations.</a:t>
          </a:r>
          <a:endParaRPr lang="en-PH" sz="1300" b="0" kern="1200" dirty="0">
            <a:solidFill>
              <a:schemeClr val="bg2"/>
            </a:solidFill>
          </a:endParaRPr>
        </a:p>
      </dsp:txBody>
      <dsp:txXfrm>
        <a:off x="6347376" y="124860"/>
        <a:ext cx="1783307" cy="989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AA65E-1698-4DAA-A400-E6C688D19126}">
      <dsp:nvSpPr>
        <dsp:cNvPr id="0" name=""/>
        <dsp:cNvSpPr/>
      </dsp:nvSpPr>
      <dsp:spPr>
        <a:xfrm>
          <a:off x="2931821" y="1920247"/>
          <a:ext cx="2346969" cy="2346969"/>
        </a:xfrm>
        <a:prstGeom prst="gear9">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School leadership</a:t>
          </a:r>
          <a:endParaRPr lang="en-PH" sz="1600" kern="1200" dirty="0"/>
        </a:p>
      </dsp:txBody>
      <dsp:txXfrm>
        <a:off x="3403666" y="2470013"/>
        <a:ext cx="1403279" cy="1206391"/>
      </dsp:txXfrm>
    </dsp:sp>
    <dsp:sp modelId="{8962E7F7-7FD9-4E86-BF8A-E2048B3984CA}">
      <dsp:nvSpPr>
        <dsp:cNvPr id="0" name=""/>
        <dsp:cNvSpPr/>
      </dsp:nvSpPr>
      <dsp:spPr>
        <a:xfrm>
          <a:off x="1566312" y="1365509"/>
          <a:ext cx="1706886" cy="1706886"/>
        </a:xfrm>
        <a:prstGeom prst="gear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Well-being</a:t>
          </a:r>
          <a:endParaRPr lang="en-PH" sz="1600" kern="1200" dirty="0"/>
        </a:p>
      </dsp:txBody>
      <dsp:txXfrm>
        <a:off x="1996026" y="1797820"/>
        <a:ext cx="847458" cy="842264"/>
      </dsp:txXfrm>
    </dsp:sp>
    <dsp:sp modelId="{F6793319-C5B8-4CF7-A759-944D85F63146}">
      <dsp:nvSpPr>
        <dsp:cNvPr id="0" name=""/>
        <dsp:cNvSpPr/>
      </dsp:nvSpPr>
      <dsp:spPr>
        <a:xfrm rot="20700000">
          <a:off x="2522343" y="187931"/>
          <a:ext cx="1672400" cy="1672400"/>
        </a:xfrm>
        <a:prstGeom prst="gear6">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Continuity of learning</a:t>
          </a:r>
          <a:endParaRPr lang="en-PH" sz="1600" kern="1200" dirty="0"/>
        </a:p>
      </dsp:txBody>
      <dsp:txXfrm rot="-20700000">
        <a:off x="2889149" y="554738"/>
        <a:ext cx="938787" cy="938787"/>
      </dsp:txXfrm>
    </dsp:sp>
    <dsp:sp modelId="{312E5138-B871-4393-988A-8A771D5F9FC3}">
      <dsp:nvSpPr>
        <dsp:cNvPr id="0" name=""/>
        <dsp:cNvSpPr/>
      </dsp:nvSpPr>
      <dsp:spPr>
        <a:xfrm>
          <a:off x="2752155" y="1565640"/>
          <a:ext cx="3004120" cy="3004120"/>
        </a:xfrm>
        <a:prstGeom prst="circularArrow">
          <a:avLst>
            <a:gd name="adj1" fmla="val 4688"/>
            <a:gd name="adj2" fmla="val 299029"/>
            <a:gd name="adj3" fmla="val 2517942"/>
            <a:gd name="adj4" fmla="val 15857456"/>
            <a:gd name="adj5" fmla="val 5469"/>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2F66814-5D8A-460E-9365-C84E9F6A7564}">
      <dsp:nvSpPr>
        <dsp:cNvPr id="0" name=""/>
        <dsp:cNvSpPr/>
      </dsp:nvSpPr>
      <dsp:spPr>
        <a:xfrm>
          <a:off x="1264025" y="987527"/>
          <a:ext cx="2182681" cy="2182681"/>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CDC1686-8983-497C-80D4-19DF2FD7DE15}">
      <dsp:nvSpPr>
        <dsp:cNvPr id="0" name=""/>
        <dsp:cNvSpPr/>
      </dsp:nvSpPr>
      <dsp:spPr>
        <a:xfrm>
          <a:off x="2135499" y="-178699"/>
          <a:ext cx="2353370" cy="2353370"/>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9113C-5077-466E-A266-4435A4018A57}">
      <dsp:nvSpPr>
        <dsp:cNvPr id="0" name=""/>
        <dsp:cNvSpPr/>
      </dsp:nvSpPr>
      <dsp:spPr>
        <a:xfrm>
          <a:off x="1329727" y="2627592"/>
          <a:ext cx="1545204" cy="132660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PH" sz="1200" kern="1200" dirty="0"/>
            <a:t>Difficulty connecting with school heads</a:t>
          </a:r>
        </a:p>
      </dsp:txBody>
      <dsp:txXfrm>
        <a:off x="1569044" y="2833053"/>
        <a:ext cx="1066570" cy="915681"/>
      </dsp:txXfrm>
    </dsp:sp>
    <dsp:sp modelId="{0888B493-E106-4E62-A165-8815410AE901}">
      <dsp:nvSpPr>
        <dsp:cNvPr id="0" name=""/>
        <dsp:cNvSpPr/>
      </dsp:nvSpPr>
      <dsp:spPr>
        <a:xfrm>
          <a:off x="1366596" y="3220803"/>
          <a:ext cx="180246" cy="155364"/>
        </a:xfrm>
        <a:prstGeom prst="hexagon">
          <a:avLst>
            <a:gd name="adj" fmla="val 25000"/>
            <a:gd name="vf" fmla="val 115470"/>
          </a:avLst>
        </a:prstGeom>
        <a:solidFill>
          <a:srgbClr val="002F6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122571-15E6-45C6-8923-F7F41ABFAE39}">
      <dsp:nvSpPr>
        <dsp:cNvPr id="0" name=""/>
        <dsp:cNvSpPr/>
      </dsp:nvSpPr>
      <dsp:spPr>
        <a:xfrm>
          <a:off x="0" y="1894199"/>
          <a:ext cx="1545204" cy="1326603"/>
        </a:xfrm>
        <a:prstGeom prst="hexagon">
          <a:avLst>
            <a:gd name="adj" fmla="val 25000"/>
            <a:gd name="vf" fmla="val 115470"/>
          </a:avLst>
        </a:prstGeom>
        <a:blipFill rotWithShape="1">
          <a:blip xmlns:r="http://schemas.openxmlformats.org/officeDocument/2006/relationships" r:embed="rId1"/>
          <a:srcRect/>
          <a:stretch>
            <a:fillRect l="-7000" r="-7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BEB804-91AE-4501-A958-406ADFB453E5}">
      <dsp:nvSpPr>
        <dsp:cNvPr id="0" name=""/>
        <dsp:cNvSpPr/>
      </dsp:nvSpPr>
      <dsp:spPr>
        <a:xfrm>
          <a:off x="1058538" y="3044605"/>
          <a:ext cx="180246" cy="15536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F28476F-FADC-43A8-B049-638BD0F6C8FC}">
      <dsp:nvSpPr>
        <dsp:cNvPr id="0" name=""/>
        <dsp:cNvSpPr/>
      </dsp:nvSpPr>
      <dsp:spPr>
        <a:xfrm>
          <a:off x="2659455" y="1889962"/>
          <a:ext cx="1545204" cy="132660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PH" sz="1200" kern="1200" dirty="0"/>
            <a:t>Confidence and competence</a:t>
          </a:r>
        </a:p>
      </dsp:txBody>
      <dsp:txXfrm>
        <a:off x="2898772" y="2095423"/>
        <a:ext cx="1066570" cy="915681"/>
      </dsp:txXfrm>
    </dsp:sp>
    <dsp:sp modelId="{5546D1B2-41A0-4E92-A9C3-3C3B3E197744}">
      <dsp:nvSpPr>
        <dsp:cNvPr id="0" name=""/>
        <dsp:cNvSpPr/>
      </dsp:nvSpPr>
      <dsp:spPr>
        <a:xfrm>
          <a:off x="3722910" y="3037543"/>
          <a:ext cx="180246" cy="155364"/>
        </a:xfrm>
        <a:prstGeom prst="hexagon">
          <a:avLst>
            <a:gd name="adj" fmla="val 25000"/>
            <a:gd name="vf" fmla="val 115470"/>
          </a:avLst>
        </a:prstGeom>
        <a:solidFill>
          <a:srgbClr val="002F6C"/>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A5AE036-3FB3-41F0-B7BB-9EAB3210A283}">
      <dsp:nvSpPr>
        <dsp:cNvPr id="0" name=""/>
        <dsp:cNvSpPr/>
      </dsp:nvSpPr>
      <dsp:spPr>
        <a:xfrm>
          <a:off x="3988364" y="2624767"/>
          <a:ext cx="1545204" cy="1326603"/>
        </a:xfrm>
        <a:prstGeom prst="hexagon">
          <a:avLst>
            <a:gd name="adj" fmla="val 25000"/>
            <a:gd name="vf" fmla="val 115470"/>
          </a:avLst>
        </a:prstGeom>
        <a:blipFill rotWithShape="1">
          <a:blip xmlns:r="http://schemas.openxmlformats.org/officeDocument/2006/relationships" r:embed="rId2"/>
          <a:srcRect/>
          <a:stretch>
            <a:fillRect l="-22000" r="-2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806878-C2EA-4B78-A3E4-7A86443A84A0}">
      <dsp:nvSpPr>
        <dsp:cNvPr id="0" name=""/>
        <dsp:cNvSpPr/>
      </dsp:nvSpPr>
      <dsp:spPr>
        <a:xfrm>
          <a:off x="4026051" y="3215153"/>
          <a:ext cx="180246" cy="15536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874AD0EA-9C40-422D-AFF2-8EF1D30503F4}">
      <dsp:nvSpPr>
        <dsp:cNvPr id="0" name=""/>
        <dsp:cNvSpPr/>
      </dsp:nvSpPr>
      <dsp:spPr>
        <a:xfrm>
          <a:off x="1329727" y="1160806"/>
          <a:ext cx="1545204" cy="132660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PH" sz="1200" kern="1200" dirty="0"/>
            <a:t>Not knowing what the learners are doing and if they </a:t>
          </a:r>
          <a:r>
            <a:rPr lang="en-PH" sz="1200" kern="1200"/>
            <a:t>are learning.</a:t>
          </a:r>
        </a:p>
      </dsp:txBody>
      <dsp:txXfrm>
        <a:off x="1569044" y="1366267"/>
        <a:ext cx="1066570" cy="915681"/>
      </dsp:txXfrm>
    </dsp:sp>
    <dsp:sp modelId="{9E0CF5C0-5D6A-4E7A-A21B-4025A8B99D3F}">
      <dsp:nvSpPr>
        <dsp:cNvPr id="0" name=""/>
        <dsp:cNvSpPr/>
      </dsp:nvSpPr>
      <dsp:spPr>
        <a:xfrm>
          <a:off x="2388266" y="1185877"/>
          <a:ext cx="180246" cy="155364"/>
        </a:xfrm>
        <a:prstGeom prst="hexagon">
          <a:avLst>
            <a:gd name="adj" fmla="val 25000"/>
            <a:gd name="vf" fmla="val 115470"/>
          </a:avLst>
        </a:prstGeom>
        <a:solidFill>
          <a:srgbClr val="002F6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2E1F0D-6C09-4867-A6AF-FFFEBC35C8C1}">
      <dsp:nvSpPr>
        <dsp:cNvPr id="0" name=""/>
        <dsp:cNvSpPr/>
      </dsp:nvSpPr>
      <dsp:spPr>
        <a:xfrm>
          <a:off x="2659455" y="423176"/>
          <a:ext cx="1545204" cy="1326603"/>
        </a:xfrm>
        <a:prstGeom prst="hexagon">
          <a:avLst>
            <a:gd name="adj" fmla="val 25000"/>
            <a:gd name="vf" fmla="val 115470"/>
          </a:avLst>
        </a:prstGeom>
        <a:blipFill rotWithShape="1">
          <a:blip xmlns:r="http://schemas.openxmlformats.org/officeDocument/2006/relationships" r:embed="rId3"/>
          <a:srcRect/>
          <a:stretch>
            <a:fillRect t="-51000" b="-51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4708A7-0BCD-4F01-8089-D198388A8A6D}">
      <dsp:nvSpPr>
        <dsp:cNvPr id="0" name=""/>
        <dsp:cNvSpPr/>
      </dsp:nvSpPr>
      <dsp:spPr>
        <a:xfrm>
          <a:off x="2702878" y="1011091"/>
          <a:ext cx="180246" cy="15536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4E90BDED-EE0C-48AA-8497-F3DF1E7DE4BE}">
      <dsp:nvSpPr>
        <dsp:cNvPr id="0" name=""/>
        <dsp:cNvSpPr/>
      </dsp:nvSpPr>
      <dsp:spPr>
        <a:xfrm>
          <a:off x="3988364" y="1157981"/>
          <a:ext cx="1545204" cy="132660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PH" sz="1200" kern="1200" dirty="0"/>
            <a:t>Difficulty teaching and caring for the learners</a:t>
          </a:r>
        </a:p>
      </dsp:txBody>
      <dsp:txXfrm>
        <a:off x="4227681" y="1363442"/>
        <a:ext cx="1066570" cy="915681"/>
      </dsp:txXfrm>
    </dsp:sp>
    <dsp:sp modelId="{BE5F14D5-D3F5-4505-BFB5-98C1ED8AB2FA}">
      <dsp:nvSpPr>
        <dsp:cNvPr id="0" name=""/>
        <dsp:cNvSpPr/>
      </dsp:nvSpPr>
      <dsp:spPr>
        <a:xfrm>
          <a:off x="5325465" y="1745896"/>
          <a:ext cx="180246" cy="155364"/>
        </a:xfrm>
        <a:prstGeom prst="hexagon">
          <a:avLst>
            <a:gd name="adj" fmla="val 25000"/>
            <a:gd name="vf" fmla="val 115470"/>
          </a:avLst>
        </a:prstGeom>
        <a:solidFill>
          <a:srgbClr val="002F6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1DD7E-A0C4-4090-B1AD-BD050957B160}">
      <dsp:nvSpPr>
        <dsp:cNvPr id="0" name=""/>
        <dsp:cNvSpPr/>
      </dsp:nvSpPr>
      <dsp:spPr>
        <a:xfrm>
          <a:off x="5318091" y="1903733"/>
          <a:ext cx="1545204" cy="1326603"/>
        </a:xfrm>
        <a:prstGeom prst="hexagon">
          <a:avLst>
            <a:gd name="adj" fmla="val 25000"/>
            <a:gd name="vf" fmla="val 115470"/>
          </a:avLst>
        </a:prstGeom>
        <a:blipFill rotWithShape="1">
          <a:blip xmlns:r="http://schemas.openxmlformats.org/officeDocument/2006/relationships" r:embed="rId4"/>
          <a:srcRect/>
          <a:stretch>
            <a:fillRect t="-54000" b="-5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36826-622D-48D7-8486-D505006A6754}">
      <dsp:nvSpPr>
        <dsp:cNvPr id="0" name=""/>
        <dsp:cNvSpPr/>
      </dsp:nvSpPr>
      <dsp:spPr>
        <a:xfrm>
          <a:off x="5619595" y="1927744"/>
          <a:ext cx="180246" cy="15536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39A159FF-DBCF-4FAE-B9E4-9E6DE349CF16}">
      <dsp:nvSpPr>
        <dsp:cNvPr id="0" name=""/>
        <dsp:cNvSpPr/>
      </dsp:nvSpPr>
      <dsp:spPr>
        <a:xfrm>
          <a:off x="5318091" y="437300"/>
          <a:ext cx="1545204" cy="1326603"/>
        </a:xfrm>
        <a:prstGeom prst="hexagon">
          <a:avLst>
            <a:gd name="adj" fmla="val 25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PH" sz="1200" kern="1200" dirty="0"/>
            <a:t>Printing, reproduction, distribution, and retrieval of learning modules</a:t>
          </a:r>
        </a:p>
      </dsp:txBody>
      <dsp:txXfrm>
        <a:off x="5557408" y="642761"/>
        <a:ext cx="1066570" cy="915681"/>
      </dsp:txXfrm>
    </dsp:sp>
    <dsp:sp modelId="{314D251C-713F-4F13-BDD5-228313A75676}">
      <dsp:nvSpPr>
        <dsp:cNvPr id="0" name=""/>
        <dsp:cNvSpPr/>
      </dsp:nvSpPr>
      <dsp:spPr>
        <a:xfrm>
          <a:off x="6655193" y="1031924"/>
          <a:ext cx="180246" cy="155364"/>
        </a:xfrm>
        <a:prstGeom prst="hexagon">
          <a:avLst>
            <a:gd name="adj" fmla="val 25000"/>
            <a:gd name="vf" fmla="val 115470"/>
          </a:avLst>
        </a:prstGeom>
        <a:solidFill>
          <a:srgbClr val="002F6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CDF1EF-E19F-421A-B1B1-7ED9AB0CEA01}">
      <dsp:nvSpPr>
        <dsp:cNvPr id="0" name=""/>
        <dsp:cNvSpPr/>
      </dsp:nvSpPr>
      <dsp:spPr>
        <a:xfrm>
          <a:off x="6647819" y="1177402"/>
          <a:ext cx="1545204" cy="1326603"/>
        </a:xfrm>
        <a:prstGeom prst="hexagon">
          <a:avLst>
            <a:gd name="adj" fmla="val 25000"/>
            <a:gd name="vf" fmla="val 115470"/>
          </a:avLst>
        </a:prstGeom>
        <a:blipFill rotWithShape="1">
          <a:blip xmlns:r="http://schemas.openxmlformats.org/officeDocument/2006/relationships" r:embed="rId5"/>
          <a:srcRect/>
          <a:stretch>
            <a:fillRect l="-19000" r="-19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F89103-20FA-47C6-9030-E74AAA8BA22C}">
      <dsp:nvSpPr>
        <dsp:cNvPr id="0" name=""/>
        <dsp:cNvSpPr/>
      </dsp:nvSpPr>
      <dsp:spPr>
        <a:xfrm>
          <a:off x="6955877" y="1207063"/>
          <a:ext cx="180246" cy="155364"/>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F47EC-DEE0-48AF-AF7A-3A500A222C37}">
      <dsp:nvSpPr>
        <dsp:cNvPr id="0" name=""/>
        <dsp:cNvSpPr/>
      </dsp:nvSpPr>
      <dsp:spPr>
        <a:xfrm rot="5400000">
          <a:off x="864304" y="462633"/>
          <a:ext cx="751647" cy="1880114"/>
        </a:xfrm>
        <a:prstGeom prst="corner">
          <a:avLst>
            <a:gd name="adj1" fmla="val 16120"/>
            <a:gd name="adj2" fmla="val 1611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B64401BE-DE84-4C64-8A34-1735A456EC47}">
      <dsp:nvSpPr>
        <dsp:cNvPr id="0" name=""/>
        <dsp:cNvSpPr/>
      </dsp:nvSpPr>
      <dsp:spPr>
        <a:xfrm>
          <a:off x="448596" y="1151025"/>
          <a:ext cx="156330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kern="1200" dirty="0">
              <a:solidFill>
                <a:srgbClr val="FF0000"/>
              </a:solidFill>
            </a:rPr>
            <a:t>Level 1. Poor Initial Transition, No Adaptations.</a:t>
          </a:r>
          <a:endParaRPr lang="en-PH" sz="1300" b="0" kern="1200" dirty="0">
            <a:solidFill>
              <a:srgbClr val="FF0000"/>
            </a:solidFill>
          </a:endParaRPr>
        </a:p>
      </dsp:txBody>
      <dsp:txXfrm>
        <a:off x="448596" y="1151025"/>
        <a:ext cx="1563301" cy="989776"/>
      </dsp:txXfrm>
    </dsp:sp>
    <dsp:sp modelId="{53152F9E-54B2-43BE-813D-AA65278C9C1E}">
      <dsp:nvSpPr>
        <dsp:cNvPr id="0" name=""/>
        <dsp:cNvSpPr/>
      </dsp:nvSpPr>
      <dsp:spPr>
        <a:xfrm>
          <a:off x="1967736" y="703004"/>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AD073-F794-4CB7-95E0-E871081D23B6}">
      <dsp:nvSpPr>
        <dsp:cNvPr id="0" name=""/>
        <dsp:cNvSpPr/>
      </dsp:nvSpPr>
      <dsp:spPr>
        <a:xfrm rot="5400000">
          <a:off x="2871319" y="122760"/>
          <a:ext cx="751647" cy="18757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70959-3915-4151-8BF6-7FDD7970D5B9}">
      <dsp:nvSpPr>
        <dsp:cNvPr id="0" name=""/>
        <dsp:cNvSpPr/>
      </dsp:nvSpPr>
      <dsp:spPr>
        <a:xfrm>
          <a:off x="2422521" y="808970"/>
          <a:ext cx="177582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2. Challenged Initial Transition, Small Adaptations.</a:t>
          </a:r>
          <a:endParaRPr lang="en-PH" sz="1300" kern="1200" dirty="0"/>
        </a:p>
      </dsp:txBody>
      <dsp:txXfrm>
        <a:off x="2422521" y="808970"/>
        <a:ext cx="1775821" cy="989776"/>
      </dsp:txXfrm>
    </dsp:sp>
    <dsp:sp modelId="{862EAF1B-7516-4954-9319-323E4E4F34B0}">
      <dsp:nvSpPr>
        <dsp:cNvPr id="0" name=""/>
        <dsp:cNvSpPr/>
      </dsp:nvSpPr>
      <dsp:spPr>
        <a:xfrm>
          <a:off x="3967156" y="352071"/>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531C1-8A03-4C8F-9F86-79AC3E88782E}">
      <dsp:nvSpPr>
        <dsp:cNvPr id="0" name=""/>
        <dsp:cNvSpPr/>
      </dsp:nvSpPr>
      <dsp:spPr>
        <a:xfrm rot="5400000">
          <a:off x="4821739" y="-160516"/>
          <a:ext cx="751647" cy="175819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82CBC-09A2-4C90-BA3F-ABC0E62DCF62}">
      <dsp:nvSpPr>
        <dsp:cNvPr id="0" name=""/>
        <dsp:cNvSpPr/>
      </dsp:nvSpPr>
      <dsp:spPr>
        <a:xfrm>
          <a:off x="4461320" y="466915"/>
          <a:ext cx="163564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3. Challenged Initial Transition, Major Adaptations.</a:t>
          </a:r>
          <a:endParaRPr lang="en-PH" sz="1300" kern="1200" dirty="0"/>
        </a:p>
      </dsp:txBody>
      <dsp:txXfrm>
        <a:off x="4461320" y="466915"/>
        <a:ext cx="1635647" cy="989776"/>
      </dsp:txXfrm>
    </dsp:sp>
    <dsp:sp modelId="{5C2BCAFA-EB5F-41E6-BB04-8D3780AFDC8A}">
      <dsp:nvSpPr>
        <dsp:cNvPr id="0" name=""/>
        <dsp:cNvSpPr/>
      </dsp:nvSpPr>
      <dsp:spPr>
        <a:xfrm>
          <a:off x="5878714" y="0"/>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994F7-EE83-483A-B716-F6787AF2FBB9}">
      <dsp:nvSpPr>
        <dsp:cNvPr id="0" name=""/>
        <dsp:cNvSpPr/>
      </dsp:nvSpPr>
      <dsp:spPr>
        <a:xfrm rot="5400000">
          <a:off x="6760903" y="-495889"/>
          <a:ext cx="751647" cy="18059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E15FE-A803-4CCA-B597-F5BB78CD1A4A}">
      <dsp:nvSpPr>
        <dsp:cNvPr id="0" name=""/>
        <dsp:cNvSpPr/>
      </dsp:nvSpPr>
      <dsp:spPr>
        <a:xfrm>
          <a:off x="6347376" y="124860"/>
          <a:ext cx="178330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4. Challenged Initial Transition, Major Adaptations.</a:t>
          </a:r>
          <a:endParaRPr lang="en-PH" sz="1300" kern="1200" dirty="0"/>
        </a:p>
      </dsp:txBody>
      <dsp:txXfrm>
        <a:off x="6347376" y="124860"/>
        <a:ext cx="1783307" cy="989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F47EC-DEE0-48AF-AF7A-3A500A222C37}">
      <dsp:nvSpPr>
        <dsp:cNvPr id="0" name=""/>
        <dsp:cNvSpPr/>
      </dsp:nvSpPr>
      <dsp:spPr>
        <a:xfrm rot="5400000">
          <a:off x="864304" y="462633"/>
          <a:ext cx="751647" cy="1880114"/>
        </a:xfrm>
        <a:prstGeom prst="corner">
          <a:avLst>
            <a:gd name="adj1" fmla="val 16120"/>
            <a:gd name="adj2" fmla="val 1611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B64401BE-DE84-4C64-8A34-1735A456EC47}">
      <dsp:nvSpPr>
        <dsp:cNvPr id="0" name=""/>
        <dsp:cNvSpPr/>
      </dsp:nvSpPr>
      <dsp:spPr>
        <a:xfrm>
          <a:off x="448596" y="1151025"/>
          <a:ext cx="156330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1. Poor Initial Transition, No Adaptations.</a:t>
          </a:r>
          <a:endParaRPr lang="en-PH" sz="1300" kern="1200" dirty="0"/>
        </a:p>
      </dsp:txBody>
      <dsp:txXfrm>
        <a:off x="448596" y="1151025"/>
        <a:ext cx="1563301" cy="989776"/>
      </dsp:txXfrm>
    </dsp:sp>
    <dsp:sp modelId="{53152F9E-54B2-43BE-813D-AA65278C9C1E}">
      <dsp:nvSpPr>
        <dsp:cNvPr id="0" name=""/>
        <dsp:cNvSpPr/>
      </dsp:nvSpPr>
      <dsp:spPr>
        <a:xfrm>
          <a:off x="1956789" y="662963"/>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AD073-F794-4CB7-95E0-E871081D23B6}">
      <dsp:nvSpPr>
        <dsp:cNvPr id="0" name=""/>
        <dsp:cNvSpPr/>
      </dsp:nvSpPr>
      <dsp:spPr>
        <a:xfrm rot="5400000">
          <a:off x="2871319" y="122760"/>
          <a:ext cx="751647" cy="18757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70959-3915-4151-8BF6-7FDD7970D5B9}">
      <dsp:nvSpPr>
        <dsp:cNvPr id="0" name=""/>
        <dsp:cNvSpPr/>
      </dsp:nvSpPr>
      <dsp:spPr>
        <a:xfrm>
          <a:off x="2422521" y="808970"/>
          <a:ext cx="177582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2. Challenged Initial Transition, Small Adaptations.</a:t>
          </a:r>
          <a:endParaRPr lang="en-PH" sz="1300" kern="1200" dirty="0"/>
        </a:p>
      </dsp:txBody>
      <dsp:txXfrm>
        <a:off x="2422521" y="808970"/>
        <a:ext cx="1775821" cy="989776"/>
      </dsp:txXfrm>
    </dsp:sp>
    <dsp:sp modelId="{862EAF1B-7516-4954-9319-323E4E4F34B0}">
      <dsp:nvSpPr>
        <dsp:cNvPr id="0" name=""/>
        <dsp:cNvSpPr/>
      </dsp:nvSpPr>
      <dsp:spPr>
        <a:xfrm>
          <a:off x="3967156" y="310430"/>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531C1-8A03-4C8F-9F86-79AC3E88782E}">
      <dsp:nvSpPr>
        <dsp:cNvPr id="0" name=""/>
        <dsp:cNvSpPr/>
      </dsp:nvSpPr>
      <dsp:spPr>
        <a:xfrm rot="5400000">
          <a:off x="4821739" y="-160516"/>
          <a:ext cx="751647" cy="175819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82CBC-09A2-4C90-BA3F-ABC0E62DCF62}">
      <dsp:nvSpPr>
        <dsp:cNvPr id="0" name=""/>
        <dsp:cNvSpPr/>
      </dsp:nvSpPr>
      <dsp:spPr>
        <a:xfrm>
          <a:off x="4461320" y="466915"/>
          <a:ext cx="163564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3. Challenged Initial Transition, Major Adaptations.</a:t>
          </a:r>
          <a:endParaRPr lang="en-PH" sz="1300" kern="1200" dirty="0"/>
        </a:p>
      </dsp:txBody>
      <dsp:txXfrm>
        <a:off x="4461320" y="466915"/>
        <a:ext cx="1635647" cy="989776"/>
      </dsp:txXfrm>
    </dsp:sp>
    <dsp:sp modelId="{5C2BCAFA-EB5F-41E6-BB04-8D3780AFDC8A}">
      <dsp:nvSpPr>
        <dsp:cNvPr id="0" name=""/>
        <dsp:cNvSpPr/>
      </dsp:nvSpPr>
      <dsp:spPr>
        <a:xfrm>
          <a:off x="5860958" y="0"/>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994F7-EE83-483A-B716-F6787AF2FBB9}">
      <dsp:nvSpPr>
        <dsp:cNvPr id="0" name=""/>
        <dsp:cNvSpPr/>
      </dsp:nvSpPr>
      <dsp:spPr>
        <a:xfrm rot="5400000">
          <a:off x="6760903" y="-495889"/>
          <a:ext cx="751647" cy="18059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E15FE-A803-4CCA-B597-F5BB78CD1A4A}">
      <dsp:nvSpPr>
        <dsp:cNvPr id="0" name=""/>
        <dsp:cNvSpPr/>
      </dsp:nvSpPr>
      <dsp:spPr>
        <a:xfrm>
          <a:off x="6347376" y="124860"/>
          <a:ext cx="178330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4. Challenged Initial Transition, Major Adaptations.</a:t>
          </a:r>
          <a:endParaRPr lang="en-PH" sz="1300" kern="1200" dirty="0"/>
        </a:p>
      </dsp:txBody>
      <dsp:txXfrm>
        <a:off x="6347376" y="124860"/>
        <a:ext cx="1783307" cy="989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F47EC-DEE0-48AF-AF7A-3A500A222C37}">
      <dsp:nvSpPr>
        <dsp:cNvPr id="0" name=""/>
        <dsp:cNvSpPr/>
      </dsp:nvSpPr>
      <dsp:spPr>
        <a:xfrm rot="5400000">
          <a:off x="864304" y="462633"/>
          <a:ext cx="751647" cy="188011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401BE-DE84-4C64-8A34-1735A456EC47}">
      <dsp:nvSpPr>
        <dsp:cNvPr id="0" name=""/>
        <dsp:cNvSpPr/>
      </dsp:nvSpPr>
      <dsp:spPr>
        <a:xfrm>
          <a:off x="448596" y="1151025"/>
          <a:ext cx="156330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1. Poor Initial Transition, No Adaptations.</a:t>
          </a:r>
          <a:endParaRPr lang="en-PH" sz="1300" kern="1200" dirty="0"/>
        </a:p>
      </dsp:txBody>
      <dsp:txXfrm>
        <a:off x="448596" y="1151025"/>
        <a:ext cx="1563301" cy="989776"/>
      </dsp:txXfrm>
    </dsp:sp>
    <dsp:sp modelId="{53152F9E-54B2-43BE-813D-AA65278C9C1E}">
      <dsp:nvSpPr>
        <dsp:cNvPr id="0" name=""/>
        <dsp:cNvSpPr/>
      </dsp:nvSpPr>
      <dsp:spPr>
        <a:xfrm>
          <a:off x="1967736" y="703004"/>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AD073-F794-4CB7-95E0-E871081D23B6}">
      <dsp:nvSpPr>
        <dsp:cNvPr id="0" name=""/>
        <dsp:cNvSpPr/>
      </dsp:nvSpPr>
      <dsp:spPr>
        <a:xfrm rot="5400000">
          <a:off x="2871319" y="122760"/>
          <a:ext cx="751647" cy="1875749"/>
        </a:xfrm>
        <a:prstGeom prst="corner">
          <a:avLst>
            <a:gd name="adj1" fmla="val 16120"/>
            <a:gd name="adj2" fmla="val 1611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53B70959-3915-4151-8BF6-7FDD7970D5B9}">
      <dsp:nvSpPr>
        <dsp:cNvPr id="0" name=""/>
        <dsp:cNvSpPr/>
      </dsp:nvSpPr>
      <dsp:spPr>
        <a:xfrm>
          <a:off x="2422521" y="808970"/>
          <a:ext cx="177582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kern="1200" dirty="0">
              <a:solidFill>
                <a:schemeClr val="bg2"/>
              </a:solidFill>
            </a:rPr>
            <a:t>Level 2. Challenged Initial Transition, Small Adaptations.</a:t>
          </a:r>
          <a:endParaRPr lang="en-PH" sz="1300" b="0" kern="1200" dirty="0">
            <a:solidFill>
              <a:schemeClr val="bg2"/>
            </a:solidFill>
          </a:endParaRPr>
        </a:p>
      </dsp:txBody>
      <dsp:txXfrm>
        <a:off x="2422521" y="808970"/>
        <a:ext cx="1775821" cy="989776"/>
      </dsp:txXfrm>
    </dsp:sp>
    <dsp:sp modelId="{862EAF1B-7516-4954-9319-323E4E4F34B0}">
      <dsp:nvSpPr>
        <dsp:cNvPr id="0" name=""/>
        <dsp:cNvSpPr/>
      </dsp:nvSpPr>
      <dsp:spPr>
        <a:xfrm>
          <a:off x="3967156" y="352071"/>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531C1-8A03-4C8F-9F86-79AC3E88782E}">
      <dsp:nvSpPr>
        <dsp:cNvPr id="0" name=""/>
        <dsp:cNvSpPr/>
      </dsp:nvSpPr>
      <dsp:spPr>
        <a:xfrm rot="5400000">
          <a:off x="4821739" y="-160516"/>
          <a:ext cx="751647" cy="175819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82CBC-09A2-4C90-BA3F-ABC0E62DCF62}">
      <dsp:nvSpPr>
        <dsp:cNvPr id="0" name=""/>
        <dsp:cNvSpPr/>
      </dsp:nvSpPr>
      <dsp:spPr>
        <a:xfrm>
          <a:off x="4461320" y="466915"/>
          <a:ext cx="163564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3. Challenged Initial Transition, Major Adaptations.</a:t>
          </a:r>
          <a:endParaRPr lang="en-PH" sz="1300" kern="1200" dirty="0"/>
        </a:p>
      </dsp:txBody>
      <dsp:txXfrm>
        <a:off x="4461320" y="466915"/>
        <a:ext cx="1635647" cy="989776"/>
      </dsp:txXfrm>
    </dsp:sp>
    <dsp:sp modelId="{5C2BCAFA-EB5F-41E6-BB04-8D3780AFDC8A}">
      <dsp:nvSpPr>
        <dsp:cNvPr id="0" name=""/>
        <dsp:cNvSpPr/>
      </dsp:nvSpPr>
      <dsp:spPr>
        <a:xfrm>
          <a:off x="5878714" y="0"/>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994F7-EE83-483A-B716-F6787AF2FBB9}">
      <dsp:nvSpPr>
        <dsp:cNvPr id="0" name=""/>
        <dsp:cNvSpPr/>
      </dsp:nvSpPr>
      <dsp:spPr>
        <a:xfrm rot="5400000">
          <a:off x="6760903" y="-495889"/>
          <a:ext cx="751647" cy="18059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E15FE-A803-4CCA-B597-F5BB78CD1A4A}">
      <dsp:nvSpPr>
        <dsp:cNvPr id="0" name=""/>
        <dsp:cNvSpPr/>
      </dsp:nvSpPr>
      <dsp:spPr>
        <a:xfrm>
          <a:off x="6347376" y="124860"/>
          <a:ext cx="178330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4. Challenged Initial Transition, Major Adaptations.</a:t>
          </a:r>
          <a:endParaRPr lang="en-PH" sz="1300" kern="1200" dirty="0"/>
        </a:p>
      </dsp:txBody>
      <dsp:txXfrm>
        <a:off x="6347376" y="124860"/>
        <a:ext cx="1783307" cy="9897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F47EC-DEE0-48AF-AF7A-3A500A222C37}">
      <dsp:nvSpPr>
        <dsp:cNvPr id="0" name=""/>
        <dsp:cNvSpPr/>
      </dsp:nvSpPr>
      <dsp:spPr>
        <a:xfrm rot="5400000">
          <a:off x="864304" y="462633"/>
          <a:ext cx="751647" cy="188011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401BE-DE84-4C64-8A34-1735A456EC47}">
      <dsp:nvSpPr>
        <dsp:cNvPr id="0" name=""/>
        <dsp:cNvSpPr/>
      </dsp:nvSpPr>
      <dsp:spPr>
        <a:xfrm>
          <a:off x="448596" y="1151025"/>
          <a:ext cx="156330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Level 1. Poor Initial Transition, No Adaptations.</a:t>
          </a:r>
          <a:endParaRPr lang="en-PH" sz="1200" kern="1200" dirty="0"/>
        </a:p>
      </dsp:txBody>
      <dsp:txXfrm>
        <a:off x="448596" y="1151025"/>
        <a:ext cx="1563301" cy="989776"/>
      </dsp:txXfrm>
    </dsp:sp>
    <dsp:sp modelId="{53152F9E-54B2-43BE-813D-AA65278C9C1E}">
      <dsp:nvSpPr>
        <dsp:cNvPr id="0" name=""/>
        <dsp:cNvSpPr/>
      </dsp:nvSpPr>
      <dsp:spPr>
        <a:xfrm>
          <a:off x="1956789" y="662963"/>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AD073-F794-4CB7-95E0-E871081D23B6}">
      <dsp:nvSpPr>
        <dsp:cNvPr id="0" name=""/>
        <dsp:cNvSpPr/>
      </dsp:nvSpPr>
      <dsp:spPr>
        <a:xfrm rot="5400000">
          <a:off x="2871319" y="122760"/>
          <a:ext cx="751647" cy="1875749"/>
        </a:xfrm>
        <a:prstGeom prst="corner">
          <a:avLst>
            <a:gd name="adj1" fmla="val 16120"/>
            <a:gd name="adj2" fmla="val 1611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53B70959-3915-4151-8BF6-7FDD7970D5B9}">
      <dsp:nvSpPr>
        <dsp:cNvPr id="0" name=""/>
        <dsp:cNvSpPr/>
      </dsp:nvSpPr>
      <dsp:spPr>
        <a:xfrm>
          <a:off x="2422521" y="808970"/>
          <a:ext cx="177582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0" kern="1200" dirty="0">
              <a:solidFill>
                <a:schemeClr val="bg2"/>
              </a:solidFill>
            </a:rPr>
            <a:t>Level 2. Challenged Initial Transition, Small Adaptations.</a:t>
          </a:r>
          <a:endParaRPr lang="en-PH" sz="1200" b="0" kern="1200" dirty="0">
            <a:solidFill>
              <a:schemeClr val="bg2"/>
            </a:solidFill>
          </a:endParaRPr>
        </a:p>
      </dsp:txBody>
      <dsp:txXfrm>
        <a:off x="2422521" y="808970"/>
        <a:ext cx="1775821" cy="989776"/>
      </dsp:txXfrm>
    </dsp:sp>
    <dsp:sp modelId="{862EAF1B-7516-4954-9319-323E4E4F34B0}">
      <dsp:nvSpPr>
        <dsp:cNvPr id="0" name=""/>
        <dsp:cNvSpPr/>
      </dsp:nvSpPr>
      <dsp:spPr>
        <a:xfrm>
          <a:off x="3967156" y="310430"/>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531C1-8A03-4C8F-9F86-79AC3E88782E}">
      <dsp:nvSpPr>
        <dsp:cNvPr id="0" name=""/>
        <dsp:cNvSpPr/>
      </dsp:nvSpPr>
      <dsp:spPr>
        <a:xfrm rot="5400000">
          <a:off x="4821739" y="-160516"/>
          <a:ext cx="751647" cy="175819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982CBC-09A2-4C90-BA3F-ABC0E62DCF62}">
      <dsp:nvSpPr>
        <dsp:cNvPr id="0" name=""/>
        <dsp:cNvSpPr/>
      </dsp:nvSpPr>
      <dsp:spPr>
        <a:xfrm>
          <a:off x="4461320" y="466915"/>
          <a:ext cx="163564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Level 3. Challenged Initial Transition, Major Adaptations.</a:t>
          </a:r>
          <a:endParaRPr lang="en-PH" sz="1200" kern="1200" dirty="0"/>
        </a:p>
      </dsp:txBody>
      <dsp:txXfrm>
        <a:off x="4461320" y="466915"/>
        <a:ext cx="1635647" cy="989776"/>
      </dsp:txXfrm>
    </dsp:sp>
    <dsp:sp modelId="{5C2BCAFA-EB5F-41E6-BB04-8D3780AFDC8A}">
      <dsp:nvSpPr>
        <dsp:cNvPr id="0" name=""/>
        <dsp:cNvSpPr/>
      </dsp:nvSpPr>
      <dsp:spPr>
        <a:xfrm>
          <a:off x="5860958" y="0"/>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994F7-EE83-483A-B716-F6787AF2FBB9}">
      <dsp:nvSpPr>
        <dsp:cNvPr id="0" name=""/>
        <dsp:cNvSpPr/>
      </dsp:nvSpPr>
      <dsp:spPr>
        <a:xfrm rot="5400000">
          <a:off x="6760903" y="-495889"/>
          <a:ext cx="751647" cy="18059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E15FE-A803-4CCA-B597-F5BB78CD1A4A}">
      <dsp:nvSpPr>
        <dsp:cNvPr id="0" name=""/>
        <dsp:cNvSpPr/>
      </dsp:nvSpPr>
      <dsp:spPr>
        <a:xfrm>
          <a:off x="6347376" y="124860"/>
          <a:ext cx="178330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Level 4. Challenged Initial Transition, Major Adaptations.</a:t>
          </a:r>
          <a:endParaRPr lang="en-PH" sz="1200" kern="1200" dirty="0"/>
        </a:p>
      </dsp:txBody>
      <dsp:txXfrm>
        <a:off x="6347376" y="124860"/>
        <a:ext cx="1783307" cy="9897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F47EC-DEE0-48AF-AF7A-3A500A222C37}">
      <dsp:nvSpPr>
        <dsp:cNvPr id="0" name=""/>
        <dsp:cNvSpPr/>
      </dsp:nvSpPr>
      <dsp:spPr>
        <a:xfrm rot="5400000">
          <a:off x="864304" y="462633"/>
          <a:ext cx="751647" cy="188011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401BE-DE84-4C64-8A34-1735A456EC47}">
      <dsp:nvSpPr>
        <dsp:cNvPr id="0" name=""/>
        <dsp:cNvSpPr/>
      </dsp:nvSpPr>
      <dsp:spPr>
        <a:xfrm>
          <a:off x="448596" y="1151025"/>
          <a:ext cx="156330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1. Poor Initial Transition, No Adaptations.</a:t>
          </a:r>
          <a:endParaRPr lang="en-PH" sz="1300" kern="1200" dirty="0"/>
        </a:p>
      </dsp:txBody>
      <dsp:txXfrm>
        <a:off x="448596" y="1151025"/>
        <a:ext cx="1563301" cy="989776"/>
      </dsp:txXfrm>
    </dsp:sp>
    <dsp:sp modelId="{53152F9E-54B2-43BE-813D-AA65278C9C1E}">
      <dsp:nvSpPr>
        <dsp:cNvPr id="0" name=""/>
        <dsp:cNvSpPr/>
      </dsp:nvSpPr>
      <dsp:spPr>
        <a:xfrm>
          <a:off x="1967736" y="703004"/>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AD073-F794-4CB7-95E0-E871081D23B6}">
      <dsp:nvSpPr>
        <dsp:cNvPr id="0" name=""/>
        <dsp:cNvSpPr/>
      </dsp:nvSpPr>
      <dsp:spPr>
        <a:xfrm rot="5400000">
          <a:off x="2871319" y="122760"/>
          <a:ext cx="751647" cy="18757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70959-3915-4151-8BF6-7FDD7970D5B9}">
      <dsp:nvSpPr>
        <dsp:cNvPr id="0" name=""/>
        <dsp:cNvSpPr/>
      </dsp:nvSpPr>
      <dsp:spPr>
        <a:xfrm>
          <a:off x="2422521" y="808970"/>
          <a:ext cx="177582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2. Challenged Initial Transition, Small Adaptations.</a:t>
          </a:r>
          <a:endParaRPr lang="en-PH" sz="1300" kern="1200" dirty="0"/>
        </a:p>
      </dsp:txBody>
      <dsp:txXfrm>
        <a:off x="2422521" y="808970"/>
        <a:ext cx="1775821" cy="989776"/>
      </dsp:txXfrm>
    </dsp:sp>
    <dsp:sp modelId="{862EAF1B-7516-4954-9319-323E4E4F34B0}">
      <dsp:nvSpPr>
        <dsp:cNvPr id="0" name=""/>
        <dsp:cNvSpPr/>
      </dsp:nvSpPr>
      <dsp:spPr>
        <a:xfrm>
          <a:off x="3967156" y="352071"/>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531C1-8A03-4C8F-9F86-79AC3E88782E}">
      <dsp:nvSpPr>
        <dsp:cNvPr id="0" name=""/>
        <dsp:cNvSpPr/>
      </dsp:nvSpPr>
      <dsp:spPr>
        <a:xfrm rot="5400000">
          <a:off x="4821739" y="-160516"/>
          <a:ext cx="751647" cy="1758194"/>
        </a:xfrm>
        <a:prstGeom prst="corner">
          <a:avLst>
            <a:gd name="adj1" fmla="val 16120"/>
            <a:gd name="adj2" fmla="val 1611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53982CBC-09A2-4C90-BA3F-ABC0E62DCF62}">
      <dsp:nvSpPr>
        <dsp:cNvPr id="0" name=""/>
        <dsp:cNvSpPr/>
      </dsp:nvSpPr>
      <dsp:spPr>
        <a:xfrm>
          <a:off x="4461320" y="466915"/>
          <a:ext cx="163564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kern="1200" dirty="0">
              <a:solidFill>
                <a:schemeClr val="bg2"/>
              </a:solidFill>
            </a:rPr>
            <a:t>Level 3. Challenged Initial Transition, Major Adaptations.</a:t>
          </a:r>
          <a:endParaRPr lang="en-PH" sz="1300" b="0" kern="1200" dirty="0">
            <a:solidFill>
              <a:schemeClr val="bg2"/>
            </a:solidFill>
          </a:endParaRPr>
        </a:p>
      </dsp:txBody>
      <dsp:txXfrm>
        <a:off x="4461320" y="466915"/>
        <a:ext cx="1635647" cy="989776"/>
      </dsp:txXfrm>
    </dsp:sp>
    <dsp:sp modelId="{5C2BCAFA-EB5F-41E6-BB04-8D3780AFDC8A}">
      <dsp:nvSpPr>
        <dsp:cNvPr id="0" name=""/>
        <dsp:cNvSpPr/>
      </dsp:nvSpPr>
      <dsp:spPr>
        <a:xfrm>
          <a:off x="5878714" y="0"/>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994F7-EE83-483A-B716-F6787AF2FBB9}">
      <dsp:nvSpPr>
        <dsp:cNvPr id="0" name=""/>
        <dsp:cNvSpPr/>
      </dsp:nvSpPr>
      <dsp:spPr>
        <a:xfrm rot="5400000">
          <a:off x="6760903" y="-495889"/>
          <a:ext cx="751647" cy="18059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E15FE-A803-4CCA-B597-F5BB78CD1A4A}">
      <dsp:nvSpPr>
        <dsp:cNvPr id="0" name=""/>
        <dsp:cNvSpPr/>
      </dsp:nvSpPr>
      <dsp:spPr>
        <a:xfrm>
          <a:off x="6347376" y="124860"/>
          <a:ext cx="178330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4. Challenged Initial Transition, Major Adaptations.</a:t>
          </a:r>
          <a:endParaRPr lang="en-PH" sz="1300" kern="1200" dirty="0"/>
        </a:p>
      </dsp:txBody>
      <dsp:txXfrm>
        <a:off x="6347376" y="124860"/>
        <a:ext cx="1783307" cy="9897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F47EC-DEE0-48AF-AF7A-3A500A222C37}">
      <dsp:nvSpPr>
        <dsp:cNvPr id="0" name=""/>
        <dsp:cNvSpPr/>
      </dsp:nvSpPr>
      <dsp:spPr>
        <a:xfrm rot="5400000">
          <a:off x="864304" y="462633"/>
          <a:ext cx="751647" cy="1880114"/>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401BE-DE84-4C64-8A34-1735A456EC47}">
      <dsp:nvSpPr>
        <dsp:cNvPr id="0" name=""/>
        <dsp:cNvSpPr/>
      </dsp:nvSpPr>
      <dsp:spPr>
        <a:xfrm>
          <a:off x="448596" y="1151025"/>
          <a:ext cx="156330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1. Poor Initial Transition, No Adaptations.</a:t>
          </a:r>
          <a:endParaRPr lang="en-PH" sz="1300" kern="1200" dirty="0"/>
        </a:p>
      </dsp:txBody>
      <dsp:txXfrm>
        <a:off x="448596" y="1151025"/>
        <a:ext cx="1563301" cy="989776"/>
      </dsp:txXfrm>
    </dsp:sp>
    <dsp:sp modelId="{53152F9E-54B2-43BE-813D-AA65278C9C1E}">
      <dsp:nvSpPr>
        <dsp:cNvPr id="0" name=""/>
        <dsp:cNvSpPr/>
      </dsp:nvSpPr>
      <dsp:spPr>
        <a:xfrm>
          <a:off x="1956789" y="662963"/>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0AD073-F794-4CB7-95E0-E871081D23B6}">
      <dsp:nvSpPr>
        <dsp:cNvPr id="0" name=""/>
        <dsp:cNvSpPr/>
      </dsp:nvSpPr>
      <dsp:spPr>
        <a:xfrm rot="5400000">
          <a:off x="2871319" y="122760"/>
          <a:ext cx="751647" cy="187574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70959-3915-4151-8BF6-7FDD7970D5B9}">
      <dsp:nvSpPr>
        <dsp:cNvPr id="0" name=""/>
        <dsp:cNvSpPr/>
      </dsp:nvSpPr>
      <dsp:spPr>
        <a:xfrm>
          <a:off x="2422521" y="808970"/>
          <a:ext cx="1775821"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2. Challenged Initial Transition, Small Adaptations.</a:t>
          </a:r>
          <a:endParaRPr lang="en-PH" sz="1300" kern="1200" dirty="0"/>
        </a:p>
      </dsp:txBody>
      <dsp:txXfrm>
        <a:off x="2422521" y="808970"/>
        <a:ext cx="1775821" cy="989776"/>
      </dsp:txXfrm>
    </dsp:sp>
    <dsp:sp modelId="{862EAF1B-7516-4954-9319-323E4E4F34B0}">
      <dsp:nvSpPr>
        <dsp:cNvPr id="0" name=""/>
        <dsp:cNvSpPr/>
      </dsp:nvSpPr>
      <dsp:spPr>
        <a:xfrm>
          <a:off x="3967156" y="310430"/>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531C1-8A03-4C8F-9F86-79AC3E88782E}">
      <dsp:nvSpPr>
        <dsp:cNvPr id="0" name=""/>
        <dsp:cNvSpPr/>
      </dsp:nvSpPr>
      <dsp:spPr>
        <a:xfrm rot="5400000">
          <a:off x="4821739" y="-160516"/>
          <a:ext cx="751647" cy="1758194"/>
        </a:xfrm>
        <a:prstGeom prst="corner">
          <a:avLst>
            <a:gd name="adj1" fmla="val 16120"/>
            <a:gd name="adj2" fmla="val 16110"/>
          </a:avLst>
        </a:prstGeom>
        <a:solidFill>
          <a:srgbClr val="FFC00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53982CBC-09A2-4C90-BA3F-ABC0E62DCF62}">
      <dsp:nvSpPr>
        <dsp:cNvPr id="0" name=""/>
        <dsp:cNvSpPr/>
      </dsp:nvSpPr>
      <dsp:spPr>
        <a:xfrm>
          <a:off x="4461320" y="466915"/>
          <a:ext cx="163564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kern="1200" dirty="0">
              <a:solidFill>
                <a:schemeClr val="bg2"/>
              </a:solidFill>
            </a:rPr>
            <a:t>Level 3. Challenged Initial Transition, Major Adaptations.</a:t>
          </a:r>
          <a:endParaRPr lang="en-PH" sz="1300" b="0" kern="1200" dirty="0">
            <a:solidFill>
              <a:schemeClr val="bg2"/>
            </a:solidFill>
          </a:endParaRPr>
        </a:p>
      </dsp:txBody>
      <dsp:txXfrm>
        <a:off x="4461320" y="466915"/>
        <a:ext cx="1635647" cy="989776"/>
      </dsp:txXfrm>
    </dsp:sp>
    <dsp:sp modelId="{5C2BCAFA-EB5F-41E6-BB04-8D3780AFDC8A}">
      <dsp:nvSpPr>
        <dsp:cNvPr id="0" name=""/>
        <dsp:cNvSpPr/>
      </dsp:nvSpPr>
      <dsp:spPr>
        <a:xfrm>
          <a:off x="5860958" y="0"/>
          <a:ext cx="213049" cy="213049"/>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D994F7-EE83-483A-B716-F6787AF2FBB9}">
      <dsp:nvSpPr>
        <dsp:cNvPr id="0" name=""/>
        <dsp:cNvSpPr/>
      </dsp:nvSpPr>
      <dsp:spPr>
        <a:xfrm rot="5400000">
          <a:off x="6760903" y="-495889"/>
          <a:ext cx="751647" cy="1805909"/>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E15FE-A803-4CCA-B597-F5BB78CD1A4A}">
      <dsp:nvSpPr>
        <dsp:cNvPr id="0" name=""/>
        <dsp:cNvSpPr/>
      </dsp:nvSpPr>
      <dsp:spPr>
        <a:xfrm>
          <a:off x="6347376" y="124860"/>
          <a:ext cx="1783307" cy="989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dirty="0"/>
            <a:t>Level 4. Challenged Initial Transition, Major Adaptations.</a:t>
          </a:r>
          <a:endParaRPr lang="en-PH" sz="1300" kern="1200" dirty="0"/>
        </a:p>
      </dsp:txBody>
      <dsp:txXfrm>
        <a:off x="6347376" y="124860"/>
        <a:ext cx="1783307" cy="989776"/>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4/26/2022</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228828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dirty="0"/>
              <a:t>Level 2. Challenged Initial Transition, Small Adaptations.</a:t>
            </a:r>
            <a:r>
              <a:rPr lang="en-US" sz="1200" dirty="0"/>
              <a:t> These schools struggled to transition to remote learning initially but demonstrated some special qualities and/or made small but important adaptations, which helped support implementation.</a:t>
            </a:r>
          </a:p>
          <a:p>
            <a:pPr marL="742950" lvl="1" indent="-285750">
              <a:buFont typeface="Arial" panose="020B0604020202020204" pitchFamily="34" charset="0"/>
              <a:buChar char="•"/>
            </a:pPr>
            <a:r>
              <a:rPr lang="en-US" dirty="0"/>
              <a:t>Teacher stayed connected to and support learners. at least once per week and augmented literacy materials with activity sheets, additional stories, and materials appropriate to different abilities.</a:t>
            </a:r>
          </a:p>
          <a:p>
            <a:pPr marL="742950" lvl="1" indent="-285750">
              <a:buFont typeface="Arial" panose="020B0604020202020204" pitchFamily="34" charset="0"/>
              <a:buChar char="•"/>
            </a:pPr>
            <a:r>
              <a:rPr lang="en-US" dirty="0"/>
              <a:t>The ability of teachers to make home visits and engage directly with HLPs and learners made a difference in their appreciation of the role of the parent in distance learning.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Teachers also received some instructional guidance form the school head</a:t>
            </a:r>
          </a:p>
          <a:p>
            <a:pPr marL="742950" lvl="1" indent="-285750">
              <a:buFont typeface="Arial" panose="020B0604020202020204" pitchFamily="34" charset="0"/>
              <a:buChar char="•"/>
            </a:pPr>
            <a:endParaRPr lang="en-US" dirty="0"/>
          </a:p>
          <a:p>
            <a:pPr marL="457200" lvl="1" indent="0">
              <a:buFont typeface="Arial" panose="020B0604020202020204" pitchFamily="34" charset="0"/>
              <a:buNone/>
            </a:pPr>
            <a:endParaRPr lang="en-PH" sz="1200" dirty="0"/>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a:p>
        </p:txBody>
      </p:sp>
    </p:spTree>
    <p:extLst>
      <p:ext uri="{BB962C8B-B14F-4D97-AF65-F5344CB8AC3E}">
        <p14:creationId xmlns:p14="http://schemas.microsoft.com/office/powerpoint/2010/main" val="363612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PH" dirty="0"/>
              <a:t>In these schools, close communication and partnership between teachers and parents were highlighted</a:t>
            </a:r>
          </a:p>
        </p:txBody>
      </p:sp>
      <p:sp>
        <p:nvSpPr>
          <p:cNvPr id="4" name="Slide Number Placeholder 3"/>
          <p:cNvSpPr>
            <a:spLocks noGrp="1"/>
          </p:cNvSpPr>
          <p:nvPr>
            <p:ph type="sldNum" sz="quarter" idx="5"/>
          </p:nvPr>
        </p:nvSpPr>
        <p:spPr/>
        <p:txBody>
          <a:bodyPr/>
          <a:lstStyle/>
          <a:p>
            <a:fld id="{824A558B-E4E9-A94A-B9C1-029E46A76ABA}" type="slidenum">
              <a:rPr lang="en-US" smtClean="0"/>
              <a:t>11</a:t>
            </a:fld>
            <a:endParaRPr lang="en-US"/>
          </a:p>
        </p:txBody>
      </p:sp>
    </p:spTree>
    <p:extLst>
      <p:ext uri="{BB962C8B-B14F-4D97-AF65-F5344CB8AC3E}">
        <p14:creationId xmlns:p14="http://schemas.microsoft.com/office/powerpoint/2010/main" val="910113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dirty="0"/>
              <a:t>Level 3. Challenged Initial Transition, Major Adaptations.</a:t>
            </a:r>
            <a:r>
              <a:rPr lang="en-US" sz="1200" dirty="0"/>
              <a:t> All the things that level 2 schools, they did and more which helped maximize continuity of learning. </a:t>
            </a:r>
          </a:p>
          <a:p>
            <a:pPr marL="742950" lvl="1" indent="-285750">
              <a:buFont typeface="Arial" panose="020B0604020202020204" pitchFamily="34" charset="0"/>
              <a:buChar char="•"/>
            </a:pPr>
            <a:r>
              <a:rPr lang="en-US" dirty="0"/>
              <a:t>There were Teacher-driven adaptations to mitigate module inadequacies, by strategically reducing content and by providing supplementary materials like: </a:t>
            </a:r>
          </a:p>
          <a:p>
            <a:pPr marL="1200150" lvl="2" indent="-285750">
              <a:buFont typeface="Arial" panose="020B0604020202020204" pitchFamily="34" charset="0"/>
              <a:buChar char="•"/>
            </a:pPr>
            <a:r>
              <a:rPr lang="en-US" dirty="0"/>
              <a:t>Augmenting materials with pictures, folk stories, song lyrics, and poems </a:t>
            </a:r>
          </a:p>
          <a:p>
            <a:pPr marL="1200150" lvl="2" indent="-285750">
              <a:buFont typeface="Arial" panose="020B0604020202020204" pitchFamily="34" charset="0"/>
              <a:buChar char="•"/>
            </a:pPr>
            <a:r>
              <a:rPr lang="en-US" dirty="0"/>
              <a:t>Downloading and distributing materials from the DepEd Commons which is a repository of learning materials</a:t>
            </a:r>
          </a:p>
          <a:p>
            <a:pPr marL="1200150" lvl="2" indent="-285750">
              <a:buFont typeface="Arial" panose="020B0604020202020204" pitchFamily="34" charset="0"/>
              <a:buChar char="•"/>
            </a:pPr>
            <a:r>
              <a:rPr lang="en-US" dirty="0"/>
              <a:t>Making suggestions for educational programs on YouTube and television </a:t>
            </a:r>
          </a:p>
          <a:p>
            <a:pPr marL="1200150" lvl="2" indent="-285750">
              <a:buFont typeface="Arial" panose="020B0604020202020204" pitchFamily="34" charset="0"/>
              <a:buChar char="•"/>
            </a:pPr>
            <a:r>
              <a:rPr lang="en-US" dirty="0"/>
              <a:t>Video-taping demonstration lessons to share with HLP. </a:t>
            </a:r>
          </a:p>
          <a:p>
            <a:pPr marL="742950" lvl="1" indent="-285750">
              <a:buFont typeface="Arial" panose="020B0604020202020204" pitchFamily="34" charset="0"/>
              <a:buChar char="•"/>
            </a:pPr>
            <a:r>
              <a:rPr lang="en-US" dirty="0"/>
              <a:t>Frequent and regular communications with parents and other HLPs and they accommodated different learning needs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dirty="0"/>
              <a:t>The school heads supported the teachers in ways they never did before – established partnerships with external stakeholders, and provided not only professional but also psychosocial support to the teachers and HLPs</a:t>
            </a:r>
          </a:p>
          <a:p>
            <a:pPr marL="742950" lvl="1" indent="-285750">
              <a:buFont typeface="Arial" panose="020B0604020202020204" pitchFamily="34" charset="0"/>
              <a:buChar char="•"/>
            </a:pPr>
            <a:endParaRPr lang="en-US" dirty="0"/>
          </a:p>
          <a:p>
            <a:pPr marL="457200" lvl="1" indent="0">
              <a:buFont typeface="Arial" panose="020B0604020202020204" pitchFamily="34" charset="0"/>
              <a:buNone/>
            </a:pPr>
            <a:endParaRPr lang="en-PH" sz="1200" dirty="0"/>
          </a:p>
        </p:txBody>
      </p:sp>
      <p:sp>
        <p:nvSpPr>
          <p:cNvPr id="4" name="Slide Number Placeholder 3"/>
          <p:cNvSpPr>
            <a:spLocks noGrp="1"/>
          </p:cNvSpPr>
          <p:nvPr>
            <p:ph type="sldNum" sz="quarter" idx="5"/>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3983680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PH"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PH" dirty="0"/>
              <a:t>Teachers did everything they could,</a:t>
            </a:r>
          </a:p>
          <a:p>
            <a:pPr marL="0" indent="0">
              <a:buFont typeface="Arial" panose="020B0604020202020204" pitchFamily="34" charset="0"/>
              <a:buNone/>
            </a:pPr>
            <a:endParaRPr lang="en-PH" dirty="0"/>
          </a:p>
        </p:txBody>
      </p:sp>
      <p:sp>
        <p:nvSpPr>
          <p:cNvPr id="4" name="Slide Number Placeholder 3"/>
          <p:cNvSpPr>
            <a:spLocks noGrp="1"/>
          </p:cNvSpPr>
          <p:nvPr>
            <p:ph type="sldNum" sz="quarter" idx="5"/>
          </p:nvPr>
        </p:nvSpPr>
        <p:spPr/>
        <p:txBody>
          <a:bodyPr/>
          <a:lstStyle/>
          <a:p>
            <a:fld id="{824A558B-E4E9-A94A-B9C1-029E46A76ABA}" type="slidenum">
              <a:rPr lang="en-US" smtClean="0"/>
              <a:t>13</a:t>
            </a:fld>
            <a:endParaRPr lang="en-US"/>
          </a:p>
        </p:txBody>
      </p:sp>
    </p:spTree>
    <p:extLst>
      <p:ext uri="{BB962C8B-B14F-4D97-AF65-F5344CB8AC3E}">
        <p14:creationId xmlns:p14="http://schemas.microsoft.com/office/powerpoint/2010/main" val="4056575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dirty="0"/>
              <a:t>Level 4. Challenged Initial Transition, Major Adaptations.</a:t>
            </a:r>
            <a:r>
              <a:rPr lang="en-US" sz="1200" dirty="0"/>
              <a:t> These schools did everything that level two and level three schools did but they have better access to technology and connectivity  which allowed them to putting into place changes to the remote learning program during the initial part of the year—leading to a quick and effective transition to remote learning—and continued to improve and adapt to the situation in major ways, maximizing continuity of learning at home. </a:t>
            </a:r>
          </a:p>
        </p:txBody>
      </p:sp>
      <p:sp>
        <p:nvSpPr>
          <p:cNvPr id="4" name="Slide Number Placeholder 3"/>
          <p:cNvSpPr>
            <a:spLocks noGrp="1"/>
          </p:cNvSpPr>
          <p:nvPr>
            <p:ph type="sldNum" sz="quarter" idx="5"/>
          </p:nvPr>
        </p:nvSpPr>
        <p:spPr/>
        <p:txBody>
          <a:bodyPr/>
          <a:lstStyle/>
          <a:p>
            <a:fld id="{824A558B-E4E9-A94A-B9C1-029E46A76ABA}" type="slidenum">
              <a:rPr lang="en-US" smtClean="0"/>
              <a:t>14</a:t>
            </a:fld>
            <a:endParaRPr lang="en-US"/>
          </a:p>
        </p:txBody>
      </p:sp>
    </p:spTree>
    <p:extLst>
      <p:ext uri="{BB962C8B-B14F-4D97-AF65-F5344CB8AC3E}">
        <p14:creationId xmlns:p14="http://schemas.microsoft.com/office/powerpoint/2010/main" val="359051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PH" sz="800" dirty="0"/>
              <a:t>Other than technology, Teachers were included in decision making and this made a lot of difference in their  sense of autonomy and well-being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PH" sz="80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PH" sz="800" dirty="0"/>
              <a:t>Where there are systems that supported teachers to reach out to the learners and their families and be able to deliver learning in a timely and effective manner, one could hardly hear any mention of challenges. During interviews, it felt like teachers from these schools had this adrenaline rush to  deliver learning where it is most needed.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PH" sz="800" dirty="0"/>
          </a:p>
          <a:p>
            <a:pPr marL="0" indent="0">
              <a:buFont typeface="Arial" panose="020B0604020202020204" pitchFamily="34" charset="0"/>
              <a:buNone/>
            </a:pPr>
            <a:endParaRPr lang="en-US" sz="400" dirty="0"/>
          </a:p>
        </p:txBody>
      </p:sp>
      <p:sp>
        <p:nvSpPr>
          <p:cNvPr id="4" name="Slide Number Placeholder 3"/>
          <p:cNvSpPr>
            <a:spLocks noGrp="1"/>
          </p:cNvSpPr>
          <p:nvPr>
            <p:ph type="sldNum" sz="quarter" idx="5"/>
          </p:nvPr>
        </p:nvSpPr>
        <p:spPr/>
        <p:txBody>
          <a:bodyPr/>
          <a:lstStyle/>
          <a:p>
            <a:fld id="{824A558B-E4E9-A94A-B9C1-029E46A76ABA}" type="slidenum">
              <a:rPr lang="en-US" smtClean="0"/>
              <a:t>15</a:t>
            </a:fld>
            <a:endParaRPr lang="en-US"/>
          </a:p>
        </p:txBody>
      </p:sp>
    </p:spTree>
    <p:extLst>
      <p:ext uri="{BB962C8B-B14F-4D97-AF65-F5344CB8AC3E}">
        <p14:creationId xmlns:p14="http://schemas.microsoft.com/office/powerpoint/2010/main" val="4012873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It is not to say that ONLY teachers’ well-being contributed to the success of schools during remote learning. But this allowed many schools to succeed though at different phases. What we learned from this research there were factors that allowed them to exercise agency to keep learning going even when nobody could physically go to school.</a:t>
            </a:r>
          </a:p>
          <a:p>
            <a:endParaRPr lang="en-PH" dirty="0"/>
          </a:p>
          <a:p>
            <a:r>
              <a:rPr lang="en-US" dirty="0"/>
              <a:t>We recommend that school heads and teachers work together to ensure that these positive parent experiences in supporting their children’s learning will continue as learners return to the classroom. This is good for not only children’s academic learning but for their psycho-social well-being and social emotional learning as well.</a:t>
            </a:r>
          </a:p>
          <a:p>
            <a:endParaRPr lang="en-US" dirty="0"/>
          </a:p>
          <a:p>
            <a:r>
              <a:rPr lang="en-US" dirty="0"/>
              <a:t>It will take a concerted effort, collective school leadership and teamwork, to strategically leverage these new technical skills and communication technologies into education programs when schools open, but will be worth the investment so teachers can create alternative means of learning delivery, engage in professional development activities, and have a venue to discuss and resolve issues and provide mutual support to one another..</a:t>
            </a:r>
          </a:p>
          <a:p>
            <a:endParaRPr lang="en-US" dirty="0"/>
          </a:p>
          <a:p>
            <a:r>
              <a:rPr lang="en-US" dirty="0"/>
              <a:t>Study findings also underscored the critical importance of teachers staying connected to their learners. It is recommended that school heads and teachers work together to help children reconnect and rebuild their sense of belonging when they return to the classroom and support learners’ social and emotional well-being and minimize any anxiety children may feel about returning to school.</a:t>
            </a:r>
            <a:endParaRPr lang="en-PH" dirty="0"/>
          </a:p>
          <a:p>
            <a:endParaRPr lang="en-PH" dirty="0"/>
          </a:p>
          <a:p>
            <a:r>
              <a:rPr lang="en-US" dirty="0"/>
              <a:t>Study findings also emphasized the value of regular communications and collaborative leadership between teachers and school heads. Thus, we recommend to continue and strengthen professional networks established as schools open and to leverage communication technologies advanced during the first year of remote learning to support regular teacher-parent and intra- and inter-professional communications.</a:t>
            </a:r>
          </a:p>
          <a:p>
            <a:endParaRPr lang="en-PH" dirty="0"/>
          </a:p>
          <a:p>
            <a:endParaRPr lang="en-PH" dirty="0"/>
          </a:p>
        </p:txBody>
      </p:sp>
      <p:sp>
        <p:nvSpPr>
          <p:cNvPr id="4" name="Slide Number Placeholder 3"/>
          <p:cNvSpPr>
            <a:spLocks noGrp="1"/>
          </p:cNvSpPr>
          <p:nvPr>
            <p:ph type="sldNum" sz="quarter" idx="5"/>
          </p:nvPr>
        </p:nvSpPr>
        <p:spPr/>
        <p:txBody>
          <a:bodyPr/>
          <a:lstStyle/>
          <a:p>
            <a:fld id="{824A558B-E4E9-A94A-B9C1-029E46A76ABA}" type="slidenum">
              <a:rPr lang="en-US" smtClean="0"/>
              <a:t>16</a:t>
            </a:fld>
            <a:endParaRPr lang="en-US"/>
          </a:p>
        </p:txBody>
      </p:sp>
    </p:spTree>
    <p:extLst>
      <p:ext uri="{BB962C8B-B14F-4D97-AF65-F5344CB8AC3E}">
        <p14:creationId xmlns:p14="http://schemas.microsoft.com/office/powerpoint/2010/main" val="1665185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824A558B-E4E9-A94A-B9C1-029E46A76ABA}" type="slidenum">
              <a:rPr lang="en-US" smtClean="0"/>
              <a:t>17</a:t>
            </a:fld>
            <a:endParaRPr lang="en-US"/>
          </a:p>
        </p:txBody>
      </p:sp>
    </p:spTree>
    <p:extLst>
      <p:ext uri="{BB962C8B-B14F-4D97-AF65-F5344CB8AC3E}">
        <p14:creationId xmlns:p14="http://schemas.microsoft.com/office/powerpoint/2010/main" val="3763101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824A558B-E4E9-A94A-B9C1-029E46A76ABA}" type="slidenum">
              <a:rPr lang="en-US" smtClean="0"/>
              <a:t>18</a:t>
            </a:fld>
            <a:endParaRPr lang="en-US"/>
          </a:p>
        </p:txBody>
      </p:sp>
    </p:spTree>
    <p:extLst>
      <p:ext uri="{BB962C8B-B14F-4D97-AF65-F5344CB8AC3E}">
        <p14:creationId xmlns:p14="http://schemas.microsoft.com/office/powerpoint/2010/main" val="262807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ACR–Philippines is part of the All Children Reading–Asia program implemented by RTI International across the Asia Region. The activities directly contribute to USAID’s education goal to improve early grade reading skills for 100 million children worldwide. </a:t>
            </a:r>
          </a:p>
          <a:p>
            <a:endParaRPr lang="en-US" b="0" i="0" dirty="0">
              <a:effectLst/>
              <a:latin typeface="Arial" panose="020B0604020202020204" pitchFamily="34" charset="0"/>
            </a:endParaRPr>
          </a:p>
          <a:p>
            <a:endParaRPr lang="en-PH" dirty="0"/>
          </a:p>
        </p:txBody>
      </p:sp>
      <p:sp>
        <p:nvSpPr>
          <p:cNvPr id="4" name="Slide Number Placeholder 3"/>
          <p:cNvSpPr>
            <a:spLocks noGrp="1"/>
          </p:cNvSpPr>
          <p:nvPr>
            <p:ph type="sldNum" sz="quarter" idx="5"/>
          </p:nvPr>
        </p:nvSpPr>
        <p:spPr/>
        <p:txBody>
          <a:bodyPr/>
          <a:lstStyle/>
          <a:p>
            <a:fld id="{824A558B-E4E9-A94A-B9C1-029E46A76ABA}" type="slidenum">
              <a:rPr lang="en-US" smtClean="0"/>
              <a:t>2</a:t>
            </a:fld>
            <a:endParaRPr lang="en-US"/>
          </a:p>
        </p:txBody>
      </p:sp>
    </p:spTree>
    <p:extLst>
      <p:ext uri="{BB962C8B-B14F-4D97-AF65-F5344CB8AC3E}">
        <p14:creationId xmlns:p14="http://schemas.microsoft.com/office/powerpoint/2010/main" val="391289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 Main areas of activity of ACR-Ph include</a:t>
            </a:r>
          </a:p>
          <a:p>
            <a:r>
              <a:rPr lang="en-US" b="0" i="0" dirty="0">
                <a:effectLst/>
                <a:latin typeface="Arial" panose="020B0604020202020204" pitchFamily="34" charset="0"/>
              </a:rPr>
              <a:t>Early Grade Reading instruction and assessment in support of mother-tongue based multilingual education (MTB-MLE) and the </a:t>
            </a:r>
          </a:p>
          <a:p>
            <a:r>
              <a:rPr lang="en-US" b="0" i="0" dirty="0">
                <a:effectLst/>
                <a:latin typeface="Arial" panose="020B0604020202020204" pitchFamily="34" charset="0"/>
              </a:rPr>
              <a:t>Use of educational technologies to support improved instruction in early grade reading, especially during school closures.</a:t>
            </a:r>
          </a:p>
          <a:p>
            <a:endParaRPr lang="en-US" b="0" i="0" dirty="0">
              <a:effectLst/>
              <a:latin typeface="Arial" panose="020B0604020202020204" pitchFamily="34" charset="0"/>
            </a:endParaRPr>
          </a:p>
          <a:p>
            <a:r>
              <a:rPr lang="en-US" dirty="0"/>
              <a:t>To do this, the project partnered with the Philippines Department of Education (DepEd) in improving reading outcomes for early grade learners with focus on impact, scale, and sustainability. </a:t>
            </a:r>
          </a:p>
          <a:p>
            <a:pPr lvl="1"/>
            <a:r>
              <a:rPr lang="en-US" dirty="0"/>
              <a:t>By building capacity and leadership of DepEd </a:t>
            </a:r>
          </a:p>
          <a:p>
            <a:pPr lvl="1"/>
            <a:r>
              <a:rPr lang="en-US" dirty="0"/>
              <a:t>Providing evidence through research to inform decision-making</a:t>
            </a:r>
          </a:p>
          <a:p>
            <a:pPr lvl="1"/>
            <a:r>
              <a:rPr lang="en-US" dirty="0"/>
              <a:t>and by providing technical assistance </a:t>
            </a:r>
          </a:p>
          <a:p>
            <a:pPr lvl="1"/>
            <a:endParaRPr lang="en-US" dirty="0"/>
          </a:p>
          <a:p>
            <a:endParaRPr lang="en-US" dirty="0"/>
          </a:p>
          <a:p>
            <a:endParaRPr lang="en-PH" dirty="0"/>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a:p>
        </p:txBody>
      </p:sp>
    </p:spTree>
    <p:extLst>
      <p:ext uri="{BB962C8B-B14F-4D97-AF65-F5344CB8AC3E}">
        <p14:creationId xmlns:p14="http://schemas.microsoft.com/office/powerpoint/2010/main" val="1782559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such activity is a study which was designed before the COVID-19 school closures. The plan was to investigate what elements of leadership, teaching and learning, and mother-tongue based multilingual education implementation best explained the performance outliers in Grade 3 reading before and after introduction of mother tongue as medium of instruction, based on findings from the 2013 to 2019 national Early Grade Reading Assessments (EGRAs). </a:t>
            </a:r>
          </a:p>
          <a:p>
            <a:endParaRPr lang="en-US" dirty="0"/>
          </a:p>
          <a:p>
            <a:r>
              <a:rPr lang="en-US" dirty="0"/>
              <a:t>The research objectives changed due to school closures and limited mobility in communities. </a:t>
            </a:r>
          </a:p>
          <a:p>
            <a:endParaRPr lang="en-US" dirty="0"/>
          </a:p>
          <a:p>
            <a:r>
              <a:rPr lang="en-US" dirty="0"/>
              <a:t>Focus shifted to a study of the remote learning experience of school actors; school heads, teachers, parents and other HLPs, and learners. </a:t>
            </a:r>
          </a:p>
          <a:p>
            <a:endParaRPr lang="en-US" dirty="0"/>
          </a:p>
          <a:p>
            <a:r>
              <a:rPr lang="en-US" dirty="0"/>
              <a:t>It then aimed at exploring how reading instruction is taking place during school closures, as well as aspects of school leadership support, well-being, and continuity of learning. </a:t>
            </a:r>
          </a:p>
          <a:p>
            <a:r>
              <a:rPr lang="en-US" dirty="0"/>
              <a:t>longitudinal mixed-methods study involving three data collections among the same participants from the 20 outlier schools. </a:t>
            </a:r>
          </a:p>
          <a:p>
            <a:r>
              <a:rPr lang="en-US" dirty="0"/>
              <a:t>Phone interviews and online surveys were conducted with the teachers. </a:t>
            </a:r>
          </a:p>
          <a:p>
            <a:r>
              <a:rPr lang="en-US" dirty="0"/>
              <a:t>Data collection took place in November 2020, March 2021, and June 2021.</a:t>
            </a:r>
            <a:endParaRPr lang="en-PH" dirty="0"/>
          </a:p>
        </p:txBody>
      </p:sp>
      <p:sp>
        <p:nvSpPr>
          <p:cNvPr id="4" name="Slide Number Placeholder 3"/>
          <p:cNvSpPr>
            <a:spLocks noGrp="1"/>
          </p:cNvSpPr>
          <p:nvPr>
            <p:ph type="sldNum" sz="quarter" idx="5"/>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268436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this presentation is only on one aspect of remote learning and that is how teacher well-being supported the success of schools in their pivot to remote learning.</a:t>
            </a:r>
          </a:p>
          <a:p>
            <a:endParaRPr lang="en-US" dirty="0"/>
          </a:p>
          <a:p>
            <a:r>
              <a:rPr lang="en-US" dirty="0"/>
              <a:t>Many recent studies across the globe have seen that </a:t>
            </a:r>
            <a:r>
              <a:rPr lang="en-PH" dirty="0"/>
              <a:t>teachers’ mental health and well-being seemed to have declined throughout the pandemic because of the several challenges that they faced to make sure that education is accessible to the learners in the given context.</a:t>
            </a:r>
          </a:p>
          <a:p>
            <a:endParaRPr lang="en-PH" dirty="0"/>
          </a:p>
          <a:p>
            <a:r>
              <a:rPr lang="en-PH" dirty="0"/>
              <a:t>In the report of Esteves and colleagues for MIT Teaching Systems Lab</a:t>
            </a:r>
          </a:p>
          <a:p>
            <a:endParaRPr lang="en-PH" dirty="0"/>
          </a:p>
          <a:p>
            <a:endParaRPr lang="en-PH" dirty="0"/>
          </a:p>
          <a:p>
            <a:endParaRPr lang="en-PH" dirty="0"/>
          </a:p>
        </p:txBody>
      </p:sp>
      <p:sp>
        <p:nvSpPr>
          <p:cNvPr id="4" name="Slide Number Placeholder 3"/>
          <p:cNvSpPr>
            <a:spLocks noGrp="1"/>
          </p:cNvSpPr>
          <p:nvPr>
            <p:ph type="sldNum" sz="quarter" idx="5"/>
          </p:nvPr>
        </p:nvSpPr>
        <p:spPr/>
        <p:txBody>
          <a:bodyPr/>
          <a:lstStyle/>
          <a:p>
            <a:fld id="{824A558B-E4E9-A94A-B9C1-029E46A76ABA}" type="slidenum">
              <a:rPr lang="en-US" smtClean="0"/>
              <a:t>5</a:t>
            </a:fld>
            <a:endParaRPr lang="en-US"/>
          </a:p>
        </p:txBody>
      </p:sp>
    </p:spTree>
    <p:extLst>
      <p:ext uri="{BB962C8B-B14F-4D97-AF65-F5344CB8AC3E}">
        <p14:creationId xmlns:p14="http://schemas.microsoft.com/office/powerpoint/2010/main" val="760403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followed those 20 schools during the first year of remote learning we found similar and important patterns in the way teachers faced the challenges posed by the  pivot to remote learning and their schools’ adaptation throughout the school year.</a:t>
            </a:r>
          </a:p>
          <a:p>
            <a:endParaRPr lang="en-US" dirty="0"/>
          </a:p>
          <a:p>
            <a:r>
              <a:rPr lang="en-US" dirty="0"/>
              <a:t>Because of limited access to technology and connectivity, many division offices opted for printed self-learning modules. Prior to the start of the school until the first quarter, teachers were scrambling to make sure that all modules are downloaded, printed, and reproduced. There were not always enough printing supplies and in many areas, modules are distributed late.</a:t>
            </a:r>
          </a:p>
          <a:p>
            <a:endParaRPr lang="en-US" dirty="0"/>
          </a:p>
          <a:p>
            <a:r>
              <a:rPr lang="en-US" dirty="0"/>
              <a:t>Community quarantine restrictions also limited teachers mobility and with unstable to no signal in many provinces, it was nearly impossible for teachers to reach their learners to know how they are coping.</a:t>
            </a:r>
          </a:p>
          <a:p>
            <a:endParaRPr lang="en-US" dirty="0"/>
          </a:p>
          <a:p>
            <a:r>
              <a:rPr lang="en-US" dirty="0"/>
              <a:t>This increased teachers anxieties because when modules come back, there were several instances that activities were completed by parents and not by the learners. It was apparent that home learning partners have low capacity to support learning at home.</a:t>
            </a:r>
          </a:p>
          <a:p>
            <a:endParaRPr lang="en-US" dirty="0"/>
          </a:p>
          <a:p>
            <a:r>
              <a:rPr lang="en-US" dirty="0"/>
              <a:t>Digital divide became very evident during the pandemic both among learners and teachers. Not all teachers and learners knew how to navigate technology and use them for teaching and learning, that is if they ever have devices to use.</a:t>
            </a:r>
          </a:p>
          <a:p>
            <a:endParaRPr lang="en-US" dirty="0"/>
          </a:p>
          <a:p>
            <a:r>
              <a:rPr lang="en-US" dirty="0"/>
              <a:t>With the changing roles among all school staff, especially in the school leadership, teachers found it even harder to connect and seek guidance—professionally and personally from their school heads. </a:t>
            </a:r>
          </a:p>
          <a:p>
            <a:endParaRPr lang="en-US" dirty="0"/>
          </a:p>
          <a:p>
            <a:r>
              <a:rPr lang="en-US" dirty="0"/>
              <a:t>With all of these things happening—teachers did not feel like they were teachers anymore and this hit them hard. </a:t>
            </a:r>
          </a:p>
          <a:p>
            <a:endParaRPr lang="en-US" dirty="0"/>
          </a:p>
          <a:p>
            <a:endParaRPr lang="en-PH" dirty="0"/>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a:p>
        </p:txBody>
      </p:sp>
    </p:spTree>
    <p:extLst>
      <p:ext uri="{BB962C8B-B14F-4D97-AF65-F5344CB8AC3E}">
        <p14:creationId xmlns:p14="http://schemas.microsoft.com/office/powerpoint/2010/main" val="3371683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So obviously data form occasion 1 was rather bleak. </a:t>
            </a:r>
          </a:p>
          <a:p>
            <a:endParaRPr lang="en-PH" dirty="0"/>
          </a:p>
          <a:p>
            <a:r>
              <a:rPr lang="en-PH" dirty="0"/>
              <a:t>Keeping our fingers crossed that things will improve as the school year progressed, and true enough things began to change when teachers found their footing.</a:t>
            </a:r>
          </a:p>
          <a:p>
            <a:endParaRPr lang="en-PH" dirty="0"/>
          </a:p>
          <a:p>
            <a:r>
              <a:rPr lang="en-PH" dirty="0"/>
              <a:t>Across the three data collection timepoints we saw that the agency of many teachers allowed them to find ways to connect with their learners, ask how they are coping both with the pandemic situation and with remote learning.</a:t>
            </a:r>
          </a:p>
          <a:p>
            <a:endParaRPr lang="en-PH" dirty="0"/>
          </a:p>
          <a:p>
            <a:r>
              <a:rPr lang="en-PH" dirty="0"/>
              <a:t>There was increase frequency in direct instruction by way of home visits, school visits or online instructions or both especially in areas where lockdowns have eased. </a:t>
            </a:r>
          </a:p>
          <a:p>
            <a:endParaRPr lang="en-PH" dirty="0"/>
          </a:p>
          <a:p>
            <a:r>
              <a:rPr lang="en-PH" dirty="0"/>
              <a:t>There was increased frequency in giving direct feedback as well—written feedback on submitted assignments and modules, they used SMS or phone calls or both to families with access to cell phones. </a:t>
            </a:r>
          </a:p>
          <a:p>
            <a:endParaRPr lang="en-PH" dirty="0"/>
          </a:p>
          <a:p>
            <a:r>
              <a:rPr lang="en-PH" dirty="0"/>
              <a:t>As teachers continued to communicate with the learners and their families, they were able to better identify those who are struggling and needed more support or remediation. And this allowed them to strategize and provide remediation to the learners and guide their parents on supporting home learning.</a:t>
            </a:r>
          </a:p>
          <a:p>
            <a:endParaRPr lang="en-PH" dirty="0"/>
          </a:p>
          <a:p>
            <a:pPr marL="0" marR="0" lvl="0" indent="0" algn="l" defTabSz="457200" rtl="0" eaLnBrk="1" fontAlgn="auto" latinLnBrk="0" hangingPunct="1">
              <a:lnSpc>
                <a:spcPct val="100000"/>
              </a:lnSpc>
              <a:spcBef>
                <a:spcPts val="0"/>
              </a:spcBef>
              <a:spcAft>
                <a:spcPts val="0"/>
              </a:spcAft>
              <a:buClrTx/>
              <a:buSzTx/>
              <a:buFontTx/>
              <a:buNone/>
              <a:tabLst/>
              <a:defRPr/>
            </a:pPr>
            <a:r>
              <a:rPr lang="en-PH" dirty="0"/>
              <a:t>They mobilized parent networks to support home learning partners who have low capacity to guide their learners (especially those who have low literacy capacity)</a:t>
            </a:r>
          </a:p>
          <a:p>
            <a:endParaRPr lang="en-PH" dirty="0"/>
          </a:p>
          <a:p>
            <a:r>
              <a:rPr lang="en-PH" dirty="0"/>
              <a:t>Connecting to the learners and their families and being able to deliver instruction again, have contributed immensely in the teachers’ well-being in ways that helped schools cope with remote learning.</a:t>
            </a:r>
          </a:p>
        </p:txBody>
      </p:sp>
      <p:sp>
        <p:nvSpPr>
          <p:cNvPr id="4" name="Slide Number Placeholder 3"/>
          <p:cNvSpPr>
            <a:spLocks noGrp="1"/>
          </p:cNvSpPr>
          <p:nvPr>
            <p:ph type="sldNum" sz="quarter" idx="5"/>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382996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t>In this slide is our characterization of the participating schools’ success in implementing remote learning in the school year 2020-2021 and how teachers and schools’ adaptations contributed to their success level</a:t>
            </a:r>
          </a:p>
          <a:p>
            <a:pPr marL="0" indent="0">
              <a:buFont typeface="Arial" panose="020B0604020202020204" pitchFamily="34" charset="0"/>
              <a:buNone/>
            </a:pPr>
            <a:endParaRPr lang="en-US" sz="1200" b="1" dirty="0"/>
          </a:p>
          <a:p>
            <a:pPr marL="285750" indent="-285750">
              <a:buFont typeface="Arial" panose="020B0604020202020204" pitchFamily="34" charset="0"/>
              <a:buChar char="•"/>
            </a:pPr>
            <a:r>
              <a:rPr lang="en-US" sz="1200" b="1" dirty="0"/>
              <a:t>Level 1. Poor Initial Transition, No Adaptations.</a:t>
            </a:r>
            <a:r>
              <a:rPr lang="en-US" sz="1200" dirty="0"/>
              <a:t> Schools struggled to transition to remote learning and demonstrated little evidence of improvement over the school year, and therefore, negligible support for continuity of learning was provided.</a:t>
            </a:r>
          </a:p>
          <a:p>
            <a:pPr marL="742950" lvl="1" indent="-285750">
              <a:buFont typeface="Arial" panose="020B0604020202020204" pitchFamily="34" charset="0"/>
              <a:buChar char="•"/>
            </a:pPr>
            <a:r>
              <a:rPr lang="en-PH" sz="1200" dirty="0"/>
              <a:t>The teachers were hardly ever able to make any adjustments outside of printing, reproducing, distributing and getting back the self-learning modules.</a:t>
            </a:r>
          </a:p>
          <a:p>
            <a:pPr marL="742950" lvl="1" indent="-285750">
              <a:buFont typeface="Arial" panose="020B0604020202020204" pitchFamily="34" charset="0"/>
              <a:buChar char="•"/>
            </a:pPr>
            <a:r>
              <a:rPr lang="en-PH" sz="1200" dirty="0"/>
              <a:t>There seemed to be minimal and even no effort or initiative to try and reach out and support learners and their families.</a:t>
            </a:r>
          </a:p>
          <a:p>
            <a:pPr marL="742950" lvl="1" indent="-285750">
              <a:buFont typeface="Arial" panose="020B0604020202020204" pitchFamily="34" charset="0"/>
              <a:buChar char="•"/>
            </a:pPr>
            <a:endParaRPr lang="en-PH" sz="1200" dirty="0"/>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2495702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PH" dirty="0"/>
              <a:t>At the end of the school year, teachers…</a:t>
            </a:r>
          </a:p>
        </p:txBody>
      </p:sp>
      <p:sp>
        <p:nvSpPr>
          <p:cNvPr id="4" name="Slide Number Placeholder 3"/>
          <p:cNvSpPr>
            <a:spLocks noGrp="1"/>
          </p:cNvSpPr>
          <p:nvPr>
            <p:ph type="sldNum" sz="quarter" idx="5"/>
          </p:nvPr>
        </p:nvSpPr>
        <p:spPr/>
        <p:txBody>
          <a:bodyPr/>
          <a:lstStyle/>
          <a:p>
            <a:fld id="{824A558B-E4E9-A94A-B9C1-029E46A76ABA}" type="slidenum">
              <a:rPr lang="en-US" smtClean="0"/>
              <a:t>9</a:t>
            </a:fld>
            <a:endParaRPr lang="en-US"/>
          </a:p>
        </p:txBody>
      </p:sp>
    </p:spTree>
    <p:extLst>
      <p:ext uri="{BB962C8B-B14F-4D97-AF65-F5344CB8AC3E}">
        <p14:creationId xmlns:p14="http://schemas.microsoft.com/office/powerpoint/2010/main" val="1084996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8"/>
            <a:ext cx="8839199"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4/26/2022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4/26/2022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4/26/2022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4/26/2022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4/26/2022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4/26/2022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4/26/2022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4/26/2022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4/26/2022</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4/26/2022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4/26/2022</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4/26/2022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4/26/2022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4/26/2022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4/26/2022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4/26/2022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4/26/2022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4/26/2022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4/26/2022</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4/26/2022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4/26/2022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4/26/2022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4/26/2022</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4/26/2022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4/26/2022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4/26/2022</a:t>
            </a:fld>
            <a:endParaRPr lang="en-US"/>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7" name="Footer Placeholder 2">
            <a:extLst>
              <a:ext uri="{FF2B5EF4-FFF2-40B4-BE49-F238E27FC236}">
                <a16:creationId xmlns:a16="http://schemas.microsoft.com/office/drawing/2014/main" id="{6D81500D-D4A0-4498-9F4D-04EE973ACB54}"/>
              </a:ext>
            </a:extLst>
          </p:cNvPr>
          <p:cNvSpPr txBox="1">
            <a:spLocks/>
          </p:cNvSpPr>
          <p:nvPr userDrawn="1"/>
        </p:nvSpPr>
        <p:spPr>
          <a:xfrm>
            <a:off x="2471895" y="4844639"/>
            <a:ext cx="4386105" cy="186148"/>
          </a:xfrm>
          <a:prstGeom prst="rect">
            <a:avLst/>
          </a:prstGeom>
        </p:spPr>
        <p:txBody>
          <a:bodyPr anchor="ctr">
            <a:normAutofit fontScale="32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dirty="0"/>
              <a:t>TEACHER WELL BEING DURING THE PANDEMIC – CIES 2022 PRESENTATION – M. DE LEON, RTI INTERNAATIONAL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4/26/2022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4/26/2022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4/26/2022</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4/26/2022</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4/26/2022</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4/26/2022</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a:p>
        </p:txBody>
      </p:sp>
      <p:sp>
        <p:nvSpPr>
          <p:cNvPr id="12" name="Title 11"/>
          <p:cNvSpPr>
            <a:spLocks noGrp="1"/>
          </p:cNvSpPr>
          <p:nvPr>
            <p:ph type="ctrTitle"/>
          </p:nvPr>
        </p:nvSpPr>
        <p:spPr>
          <a:xfrm>
            <a:off x="685799" y="1601787"/>
            <a:ext cx="5950527" cy="1209781"/>
          </a:xfrm>
        </p:spPr>
        <p:txBody>
          <a:bodyPr>
            <a:normAutofit/>
          </a:bodyPr>
          <a:lstStyle/>
          <a:p>
            <a:r>
              <a:rPr lang="en-US" sz="2400" dirty="0">
                <a:ea typeface="Times New Roman" panose="02020603050405020304" pitchFamily="18" charset="0"/>
                <a:cs typeface="Times New Roman" panose="02020603050405020304" pitchFamily="18" charset="0"/>
              </a:rPr>
              <a:t>TEACHER WELL-BEING AS A CRITICAL ELEMENT TO SUCCESS OF REMOTE LEARNING DURING THE PANDEMIC</a:t>
            </a:r>
            <a:endParaRPr lang="en-US" dirty="0"/>
          </a:p>
        </p:txBody>
      </p:sp>
      <p:sp>
        <p:nvSpPr>
          <p:cNvPr id="13" name="Subtitle 12"/>
          <p:cNvSpPr>
            <a:spLocks noGrp="1"/>
          </p:cNvSpPr>
          <p:nvPr>
            <p:ph type="subTitle" idx="1"/>
          </p:nvPr>
        </p:nvSpPr>
        <p:spPr>
          <a:xfrm>
            <a:off x="685799" y="3135206"/>
            <a:ext cx="7217937" cy="1209781"/>
          </a:xfrm>
        </p:spPr>
        <p:txBody>
          <a:bodyPr/>
          <a:lstStyle/>
          <a:p>
            <a:r>
              <a:rPr lang="en-US" dirty="0"/>
              <a:t>Maria Perlita E. de Leon, RTI International</a:t>
            </a:r>
          </a:p>
          <a:p>
            <a:r>
              <a:rPr lang="en-US" dirty="0"/>
              <a:t>USAID | All Children Reading Philippines</a:t>
            </a:r>
          </a:p>
          <a:p>
            <a:r>
              <a:rPr lang="en-US" sz="1200" i="1" dirty="0"/>
              <a:t>Prepared for CIES Conference – 2022 (Minnesota)</a:t>
            </a:r>
            <a:endParaRPr lang="en-US" i="1" dirty="0"/>
          </a:p>
        </p:txBody>
      </p:sp>
      <p:sp>
        <p:nvSpPr>
          <p:cNvPr id="8" name="TextBox 7">
            <a:extLst>
              <a:ext uri="{FF2B5EF4-FFF2-40B4-BE49-F238E27FC236}">
                <a16:creationId xmlns:a16="http://schemas.microsoft.com/office/drawing/2014/main" id="{83328C36-D2D9-4643-A1B5-A04A7612471F}"/>
              </a:ext>
            </a:extLst>
          </p:cNvPr>
          <p:cNvSpPr txBox="1"/>
          <p:nvPr/>
        </p:nvSpPr>
        <p:spPr>
          <a:xfrm>
            <a:off x="654335" y="4476789"/>
            <a:ext cx="7249401" cy="553998"/>
          </a:xfrm>
          <a:prstGeom prst="rect">
            <a:avLst/>
          </a:prstGeom>
          <a:noFill/>
        </p:spPr>
        <p:txBody>
          <a:bodyPr wrap="square">
            <a:spAutoFit/>
          </a:bodyPr>
          <a:lstStyle/>
          <a:p>
            <a:r>
              <a:rPr lang="en-US" sz="1000" b="0" i="0" dirty="0">
                <a:solidFill>
                  <a:schemeClr val="bg1"/>
                </a:solidFill>
                <a:effectLst/>
                <a:latin typeface="+mj-lt"/>
              </a:rPr>
              <a:t>This study</a:t>
            </a:r>
            <a:r>
              <a:rPr lang="en-US" sz="1000" dirty="0">
                <a:solidFill>
                  <a:schemeClr val="bg1"/>
                </a:solidFill>
                <a:latin typeface="+mj-lt"/>
              </a:rPr>
              <a:t> was</a:t>
            </a:r>
            <a:r>
              <a:rPr lang="en-US" sz="1000" b="0" i="0" dirty="0">
                <a:solidFill>
                  <a:schemeClr val="bg1"/>
                </a:solidFill>
                <a:effectLst/>
                <a:latin typeface="+mj-lt"/>
              </a:rPr>
              <a:t> developed with the support from the American people through the United States Agency for International Development (USAID). The contents of this study are the sole responsibility of RTI International and do not necessarily reflect the views of USAID or the United States Government.</a:t>
            </a:r>
            <a:endParaRPr lang="en-US" sz="1000" dirty="0">
              <a:solidFill>
                <a:schemeClr val="bg1"/>
              </a:solidFill>
              <a:latin typeface="+mj-lt"/>
            </a:endParaRPr>
          </a:p>
        </p:txBody>
      </p:sp>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FEF96-7AF1-4D43-89F4-00E3B6EB3188}"/>
              </a:ext>
            </a:extLst>
          </p:cNvPr>
          <p:cNvSpPr>
            <a:spLocks noGrp="1"/>
          </p:cNvSpPr>
          <p:nvPr>
            <p:ph type="dt" sz="half" idx="2"/>
          </p:nvPr>
        </p:nvSpPr>
        <p:spPr/>
        <p:txBody>
          <a:bodyPr/>
          <a:lstStyle/>
          <a:p>
            <a:fld id="{414FB1AD-D69E-B741-965A-0BAE826C2FA6}" type="datetime1">
              <a:rPr lang="en-US" smtClean="0"/>
              <a:pPr/>
              <a:t>4/26/2022</a:t>
            </a:fld>
            <a:endParaRPr lang="en-US"/>
          </a:p>
        </p:txBody>
      </p:sp>
      <p:sp>
        <p:nvSpPr>
          <p:cNvPr id="3" name="Footer Placeholder 2">
            <a:extLst>
              <a:ext uri="{FF2B5EF4-FFF2-40B4-BE49-F238E27FC236}">
                <a16:creationId xmlns:a16="http://schemas.microsoft.com/office/drawing/2014/main" id="{7C19E3A1-8FF2-4E58-94AF-60D26B28BBFD}"/>
              </a:ext>
            </a:extLst>
          </p:cNvPr>
          <p:cNvSpPr>
            <a:spLocks noGrp="1"/>
          </p:cNvSpPr>
          <p:nvPr>
            <p:ph type="ftr" sz="quarter" idx="4294967295"/>
          </p:nvPr>
        </p:nvSpPr>
        <p:spPr>
          <a:xfrm>
            <a:off x="3124200" y="4844639"/>
            <a:ext cx="2895600" cy="186148"/>
          </a:xfrm>
        </p:spPr>
        <p:txBody>
          <a:bodyPr/>
          <a:lstStyle/>
          <a:p>
            <a:r>
              <a:rPr lang="en-US"/>
              <a:t>FOOTER GOES HERE</a:t>
            </a:r>
          </a:p>
        </p:txBody>
      </p:sp>
      <p:sp>
        <p:nvSpPr>
          <p:cNvPr id="4" name="Slide Number Placeholder 3">
            <a:extLst>
              <a:ext uri="{FF2B5EF4-FFF2-40B4-BE49-F238E27FC236}">
                <a16:creationId xmlns:a16="http://schemas.microsoft.com/office/drawing/2014/main" id="{6AD833A6-EF79-4FA0-9068-6ACDB82C1AAA}"/>
              </a:ext>
            </a:extLst>
          </p:cNvPr>
          <p:cNvSpPr>
            <a:spLocks noGrp="1"/>
          </p:cNvSpPr>
          <p:nvPr>
            <p:ph type="sldNum" sz="quarter" idx="4"/>
          </p:nvPr>
        </p:nvSpPr>
        <p:spPr>
          <a:xfrm>
            <a:off x="6858000" y="4809439"/>
            <a:ext cx="2133600" cy="186148"/>
          </a:xfrm>
        </p:spPr>
        <p:txBody>
          <a:bodyPr/>
          <a:lstStyle/>
          <a:p>
            <a:fld id="{42782948-4DBE-204D-AB9E-B65E067054AE}" type="slidenum">
              <a:rPr lang="en-US" smtClean="0"/>
              <a:pPr/>
              <a:t>10</a:t>
            </a:fld>
            <a:endParaRPr lang="en-US"/>
          </a:p>
        </p:txBody>
      </p:sp>
      <p:graphicFrame>
        <p:nvGraphicFramePr>
          <p:cNvPr id="7" name="Content Placeholder 6">
            <a:extLst>
              <a:ext uri="{FF2B5EF4-FFF2-40B4-BE49-F238E27FC236}">
                <a16:creationId xmlns:a16="http://schemas.microsoft.com/office/drawing/2014/main" id="{F3F301C8-8ED9-458F-B407-C4EF2FF2C659}"/>
              </a:ext>
            </a:extLst>
          </p:cNvPr>
          <p:cNvGraphicFramePr>
            <a:graphicFrameLocks noGrp="1"/>
          </p:cNvGraphicFramePr>
          <p:nvPr>
            <p:ph idx="1"/>
            <p:extLst>
              <p:ext uri="{D42A27DB-BD31-4B8C-83A1-F6EECF244321}">
                <p14:modId xmlns:p14="http://schemas.microsoft.com/office/powerpoint/2010/main" val="4056134469"/>
              </p:ext>
            </p:extLst>
          </p:nvPr>
        </p:nvGraphicFramePr>
        <p:xfrm>
          <a:off x="329184" y="1605122"/>
          <a:ext cx="8485632" cy="214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6F102287-D2C4-4F67-9F97-56FF9C26F518}"/>
              </a:ext>
            </a:extLst>
          </p:cNvPr>
          <p:cNvSpPr txBox="1">
            <a:spLocks/>
          </p:cNvSpPr>
          <p:nvPr/>
        </p:nvSpPr>
        <p:spPr>
          <a:xfrm>
            <a:off x="685800" y="1019982"/>
            <a:ext cx="7772400" cy="40011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n-US" sz="2000" dirty="0"/>
              <a:t>Four Levels of Success in Implementing the Remote Learning Program</a:t>
            </a:r>
            <a:endParaRPr lang="en-PH" sz="2000" dirty="0"/>
          </a:p>
        </p:txBody>
      </p:sp>
      <p:sp>
        <p:nvSpPr>
          <p:cNvPr id="11" name="Title 8">
            <a:extLst>
              <a:ext uri="{FF2B5EF4-FFF2-40B4-BE49-F238E27FC236}">
                <a16:creationId xmlns:a16="http://schemas.microsoft.com/office/drawing/2014/main" id="{DFA3ACCC-38FD-4D72-A6EF-FB37B2FA841A}"/>
              </a:ext>
            </a:extLst>
          </p:cNvPr>
          <p:cNvSpPr txBox="1">
            <a:spLocks/>
          </p:cNvSpPr>
          <p:nvPr/>
        </p:nvSpPr>
        <p:spPr>
          <a:xfrm>
            <a:off x="2286000" y="4075750"/>
            <a:ext cx="4577078" cy="400110"/>
          </a:xfrm>
          <a:prstGeom prst="rect">
            <a:avLst/>
          </a:prstGeom>
          <a:ln w="28575">
            <a:solidFill>
              <a:schemeClr val="accent1"/>
            </a:solidFill>
          </a:ln>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PH" sz="2000" dirty="0"/>
              <a:t>Teachers’ and school adaptations matter</a:t>
            </a:r>
          </a:p>
        </p:txBody>
      </p:sp>
      <p:cxnSp>
        <p:nvCxnSpPr>
          <p:cNvPr id="15" name="Straight Arrow Connector 14">
            <a:extLst>
              <a:ext uri="{FF2B5EF4-FFF2-40B4-BE49-F238E27FC236}">
                <a16:creationId xmlns:a16="http://schemas.microsoft.com/office/drawing/2014/main" id="{6EC66F60-62C5-4F3E-8F31-8834933C4348}"/>
              </a:ext>
            </a:extLst>
          </p:cNvPr>
          <p:cNvCxnSpPr>
            <a:cxnSpLocks/>
          </p:cNvCxnSpPr>
          <p:nvPr/>
        </p:nvCxnSpPr>
        <p:spPr>
          <a:xfrm flipH="1" flipV="1">
            <a:off x="4575788" y="3629031"/>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15BC99A-B3EA-45AC-A5B7-A012A21654CF}"/>
              </a:ext>
            </a:extLst>
          </p:cNvPr>
          <p:cNvCxnSpPr>
            <a:cxnSpLocks/>
          </p:cNvCxnSpPr>
          <p:nvPr/>
        </p:nvCxnSpPr>
        <p:spPr>
          <a:xfrm flipH="1" flipV="1">
            <a:off x="3063979" y="3629031"/>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E64116A-F259-4F17-8C6C-E7390E408359}"/>
              </a:ext>
            </a:extLst>
          </p:cNvPr>
          <p:cNvCxnSpPr>
            <a:cxnSpLocks/>
          </p:cNvCxnSpPr>
          <p:nvPr/>
        </p:nvCxnSpPr>
        <p:spPr>
          <a:xfrm flipH="1" flipV="1">
            <a:off x="6047975" y="3615634"/>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12" name="Picture 11" descr="Logo, company name&#10;&#10;Description automatically generated">
            <a:extLst>
              <a:ext uri="{FF2B5EF4-FFF2-40B4-BE49-F238E27FC236}">
                <a16:creationId xmlns:a16="http://schemas.microsoft.com/office/drawing/2014/main" id="{16DC2A9D-459B-4C87-9D8E-F07AB6500966}"/>
              </a:ext>
            </a:extLst>
          </p:cNvPr>
          <p:cNvPicPr>
            <a:picLocks noChangeAspect="1"/>
          </p:cNvPicPr>
          <p:nvPr/>
        </p:nvPicPr>
        <p:blipFill>
          <a:blip r:embed="rId8">
            <a:clrChange>
              <a:clrFrom>
                <a:srgbClr val="F6F6F6"/>
              </a:clrFrom>
              <a:clrTo>
                <a:srgbClr val="F6F6F6">
                  <a:alpha val="0"/>
                </a:srgbClr>
              </a:clrTo>
            </a:clrChange>
          </a:blip>
          <a:stretch>
            <a:fillRect/>
          </a:stretch>
        </p:blipFill>
        <p:spPr>
          <a:xfrm>
            <a:off x="528527" y="171666"/>
            <a:ext cx="1449129" cy="811512"/>
          </a:xfrm>
          <a:prstGeom prst="rect">
            <a:avLst/>
          </a:prstGeom>
        </p:spPr>
      </p:pic>
    </p:spTree>
    <p:extLst>
      <p:ext uri="{BB962C8B-B14F-4D97-AF65-F5344CB8AC3E}">
        <p14:creationId xmlns:p14="http://schemas.microsoft.com/office/powerpoint/2010/main" val="160590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FEF96-7AF1-4D43-89F4-00E3B6EB3188}"/>
              </a:ext>
            </a:extLst>
          </p:cNvPr>
          <p:cNvSpPr>
            <a:spLocks noGrp="1"/>
          </p:cNvSpPr>
          <p:nvPr>
            <p:ph type="dt" sz="half" idx="2"/>
          </p:nvPr>
        </p:nvSpPr>
        <p:spPr/>
        <p:txBody>
          <a:bodyPr/>
          <a:lstStyle/>
          <a:p>
            <a:fld id="{414FB1AD-D69E-B741-965A-0BAE826C2FA6}" type="datetime1">
              <a:rPr lang="en-US" smtClean="0"/>
              <a:pPr/>
              <a:t>4/26/2022</a:t>
            </a:fld>
            <a:endParaRPr lang="en-US"/>
          </a:p>
        </p:txBody>
      </p:sp>
      <p:sp>
        <p:nvSpPr>
          <p:cNvPr id="3" name="Footer Placeholder 2">
            <a:extLst>
              <a:ext uri="{FF2B5EF4-FFF2-40B4-BE49-F238E27FC236}">
                <a16:creationId xmlns:a16="http://schemas.microsoft.com/office/drawing/2014/main" id="{7C19E3A1-8FF2-4E58-94AF-60D26B28BBFD}"/>
              </a:ext>
            </a:extLst>
          </p:cNvPr>
          <p:cNvSpPr>
            <a:spLocks noGrp="1"/>
          </p:cNvSpPr>
          <p:nvPr>
            <p:ph type="ftr" sz="quarter" idx="4294967295"/>
          </p:nvPr>
        </p:nvSpPr>
        <p:spPr>
          <a:xfrm>
            <a:off x="3124200" y="4844639"/>
            <a:ext cx="2895600" cy="186148"/>
          </a:xfrm>
        </p:spPr>
        <p:txBody>
          <a:bodyPr/>
          <a:lstStyle/>
          <a:p>
            <a:r>
              <a:rPr lang="en-US"/>
              <a:t>FOOTER GOES HERE</a:t>
            </a:r>
          </a:p>
        </p:txBody>
      </p:sp>
      <p:sp>
        <p:nvSpPr>
          <p:cNvPr id="4" name="Slide Number Placeholder 3">
            <a:extLst>
              <a:ext uri="{FF2B5EF4-FFF2-40B4-BE49-F238E27FC236}">
                <a16:creationId xmlns:a16="http://schemas.microsoft.com/office/drawing/2014/main" id="{6AD833A6-EF79-4FA0-9068-6ACDB82C1AAA}"/>
              </a:ext>
            </a:extLst>
          </p:cNvPr>
          <p:cNvSpPr>
            <a:spLocks noGrp="1"/>
          </p:cNvSpPr>
          <p:nvPr>
            <p:ph type="sldNum" sz="quarter" idx="4"/>
          </p:nvPr>
        </p:nvSpPr>
        <p:spPr/>
        <p:txBody>
          <a:bodyPr/>
          <a:lstStyle/>
          <a:p>
            <a:fld id="{42782948-4DBE-204D-AB9E-B65E067054AE}" type="slidenum">
              <a:rPr lang="en-US" smtClean="0"/>
              <a:pPr/>
              <a:t>11</a:t>
            </a:fld>
            <a:endParaRPr lang="en-US"/>
          </a:p>
        </p:txBody>
      </p:sp>
      <p:graphicFrame>
        <p:nvGraphicFramePr>
          <p:cNvPr id="7" name="Content Placeholder 6">
            <a:extLst>
              <a:ext uri="{FF2B5EF4-FFF2-40B4-BE49-F238E27FC236}">
                <a16:creationId xmlns:a16="http://schemas.microsoft.com/office/drawing/2014/main" id="{F3F301C8-8ED9-458F-B407-C4EF2FF2C659}"/>
              </a:ext>
            </a:extLst>
          </p:cNvPr>
          <p:cNvGraphicFramePr>
            <a:graphicFrameLocks noGrp="1"/>
          </p:cNvGraphicFramePr>
          <p:nvPr>
            <p:ph idx="1"/>
            <p:extLst>
              <p:ext uri="{D42A27DB-BD31-4B8C-83A1-F6EECF244321}">
                <p14:modId xmlns:p14="http://schemas.microsoft.com/office/powerpoint/2010/main" val="3733658575"/>
              </p:ext>
            </p:extLst>
          </p:nvPr>
        </p:nvGraphicFramePr>
        <p:xfrm>
          <a:off x="411480" y="1369345"/>
          <a:ext cx="8485632" cy="214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6F102287-D2C4-4F67-9F97-56FF9C26F518}"/>
              </a:ext>
            </a:extLst>
          </p:cNvPr>
          <p:cNvSpPr txBox="1">
            <a:spLocks/>
          </p:cNvSpPr>
          <p:nvPr/>
        </p:nvSpPr>
        <p:spPr>
          <a:xfrm>
            <a:off x="685800" y="869077"/>
            <a:ext cx="7772400" cy="40011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n-US" sz="2000" dirty="0"/>
              <a:t>Four Levels of Success in Implementing the Remote Learning Program</a:t>
            </a:r>
            <a:endParaRPr lang="en-PH" sz="2000" dirty="0"/>
          </a:p>
        </p:txBody>
      </p:sp>
      <p:sp>
        <p:nvSpPr>
          <p:cNvPr id="11" name="Title 8">
            <a:extLst>
              <a:ext uri="{FF2B5EF4-FFF2-40B4-BE49-F238E27FC236}">
                <a16:creationId xmlns:a16="http://schemas.microsoft.com/office/drawing/2014/main" id="{DFA3ACCC-38FD-4D72-A6EF-FB37B2FA841A}"/>
              </a:ext>
            </a:extLst>
          </p:cNvPr>
          <p:cNvSpPr txBox="1">
            <a:spLocks/>
          </p:cNvSpPr>
          <p:nvPr/>
        </p:nvSpPr>
        <p:spPr>
          <a:xfrm>
            <a:off x="2286000" y="4309180"/>
            <a:ext cx="4577078" cy="400110"/>
          </a:xfrm>
          <a:prstGeom prst="rect">
            <a:avLst/>
          </a:prstGeom>
          <a:ln w="28575">
            <a:solidFill>
              <a:schemeClr val="accent1"/>
            </a:solidFill>
          </a:ln>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PH" sz="2000" dirty="0"/>
              <a:t>Teachers’ and school adaptations matter</a:t>
            </a:r>
          </a:p>
        </p:txBody>
      </p:sp>
      <p:cxnSp>
        <p:nvCxnSpPr>
          <p:cNvPr id="15" name="Straight Arrow Connector 14">
            <a:extLst>
              <a:ext uri="{FF2B5EF4-FFF2-40B4-BE49-F238E27FC236}">
                <a16:creationId xmlns:a16="http://schemas.microsoft.com/office/drawing/2014/main" id="{6EC66F60-62C5-4F3E-8F31-8834933C4348}"/>
              </a:ext>
            </a:extLst>
          </p:cNvPr>
          <p:cNvCxnSpPr>
            <a:cxnSpLocks/>
          </p:cNvCxnSpPr>
          <p:nvPr/>
        </p:nvCxnSpPr>
        <p:spPr>
          <a:xfrm flipH="1" flipV="1">
            <a:off x="4575788" y="3862461"/>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15BC99A-B3EA-45AC-A5B7-A012A21654CF}"/>
              </a:ext>
            </a:extLst>
          </p:cNvPr>
          <p:cNvCxnSpPr>
            <a:cxnSpLocks/>
          </p:cNvCxnSpPr>
          <p:nvPr/>
        </p:nvCxnSpPr>
        <p:spPr>
          <a:xfrm flipH="1" flipV="1">
            <a:off x="3063979" y="3862461"/>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E64116A-F259-4F17-8C6C-E7390E408359}"/>
              </a:ext>
            </a:extLst>
          </p:cNvPr>
          <p:cNvCxnSpPr>
            <a:cxnSpLocks/>
          </p:cNvCxnSpPr>
          <p:nvPr/>
        </p:nvCxnSpPr>
        <p:spPr>
          <a:xfrm flipH="1" flipV="1">
            <a:off x="6047975" y="3849064"/>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998145F-4865-4E99-B676-695140D3B0F6}"/>
              </a:ext>
            </a:extLst>
          </p:cNvPr>
          <p:cNvSpPr txBox="1"/>
          <p:nvPr/>
        </p:nvSpPr>
        <p:spPr>
          <a:xfrm>
            <a:off x="1199939" y="3236048"/>
            <a:ext cx="6723260" cy="646331"/>
          </a:xfrm>
          <a:prstGeom prst="rect">
            <a:avLst/>
          </a:prstGeom>
          <a:noFill/>
        </p:spPr>
        <p:txBody>
          <a:bodyPr wrap="square">
            <a:spAutoFit/>
          </a:bodyPr>
          <a:lstStyle/>
          <a:p>
            <a:pPr marL="0" lvl="1" algn="ctr"/>
            <a:r>
              <a:rPr lang="en-US" i="1" dirty="0">
                <a:solidFill>
                  <a:srgbClr val="C00000"/>
                </a:solidFill>
              </a:rPr>
              <a:t>“WITHOUT THE ASSISTANCE OF PARENTS, I DON’T THINK ANY OF THE PROGRAMS I MENTIONED WOULD WORK.”</a:t>
            </a:r>
          </a:p>
        </p:txBody>
      </p:sp>
      <p:pic>
        <p:nvPicPr>
          <p:cNvPr id="13" name="Picture 12" descr="Logo, company name&#10;&#10;Description automatically generated">
            <a:extLst>
              <a:ext uri="{FF2B5EF4-FFF2-40B4-BE49-F238E27FC236}">
                <a16:creationId xmlns:a16="http://schemas.microsoft.com/office/drawing/2014/main" id="{306B593C-582E-42BB-8F73-7DF839FF7886}"/>
              </a:ext>
            </a:extLst>
          </p:cNvPr>
          <p:cNvPicPr>
            <a:picLocks noChangeAspect="1"/>
          </p:cNvPicPr>
          <p:nvPr/>
        </p:nvPicPr>
        <p:blipFill>
          <a:blip r:embed="rId8">
            <a:clrChange>
              <a:clrFrom>
                <a:srgbClr val="F6F6F6"/>
              </a:clrFrom>
              <a:clrTo>
                <a:srgbClr val="F6F6F6">
                  <a:alpha val="0"/>
                </a:srgbClr>
              </a:clrTo>
            </a:clrChange>
          </a:blip>
          <a:stretch>
            <a:fillRect/>
          </a:stretch>
        </p:blipFill>
        <p:spPr>
          <a:xfrm>
            <a:off x="528527" y="171666"/>
            <a:ext cx="1449129" cy="811512"/>
          </a:xfrm>
          <a:prstGeom prst="rect">
            <a:avLst/>
          </a:prstGeom>
        </p:spPr>
      </p:pic>
    </p:spTree>
    <p:extLst>
      <p:ext uri="{BB962C8B-B14F-4D97-AF65-F5344CB8AC3E}">
        <p14:creationId xmlns:p14="http://schemas.microsoft.com/office/powerpoint/2010/main" val="358884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FEF96-7AF1-4D43-89F4-00E3B6EB3188}"/>
              </a:ext>
            </a:extLst>
          </p:cNvPr>
          <p:cNvSpPr>
            <a:spLocks noGrp="1"/>
          </p:cNvSpPr>
          <p:nvPr>
            <p:ph type="dt" sz="half" idx="2"/>
          </p:nvPr>
        </p:nvSpPr>
        <p:spPr/>
        <p:txBody>
          <a:bodyPr/>
          <a:lstStyle/>
          <a:p>
            <a:fld id="{414FB1AD-D69E-B741-965A-0BAE826C2FA6}" type="datetime1">
              <a:rPr lang="en-US" smtClean="0"/>
              <a:pPr/>
              <a:t>4/26/2022</a:t>
            </a:fld>
            <a:endParaRPr lang="en-US"/>
          </a:p>
        </p:txBody>
      </p:sp>
      <p:sp>
        <p:nvSpPr>
          <p:cNvPr id="3" name="Footer Placeholder 2">
            <a:extLst>
              <a:ext uri="{FF2B5EF4-FFF2-40B4-BE49-F238E27FC236}">
                <a16:creationId xmlns:a16="http://schemas.microsoft.com/office/drawing/2014/main" id="{7C19E3A1-8FF2-4E58-94AF-60D26B28BBFD}"/>
              </a:ext>
            </a:extLst>
          </p:cNvPr>
          <p:cNvSpPr>
            <a:spLocks noGrp="1"/>
          </p:cNvSpPr>
          <p:nvPr>
            <p:ph type="ftr" sz="quarter" idx="4294967295"/>
          </p:nvPr>
        </p:nvSpPr>
        <p:spPr>
          <a:xfrm>
            <a:off x="3124200" y="4844639"/>
            <a:ext cx="2895600" cy="186148"/>
          </a:xfrm>
        </p:spPr>
        <p:txBody>
          <a:bodyPr/>
          <a:lstStyle/>
          <a:p>
            <a:r>
              <a:rPr lang="en-US"/>
              <a:t>FOOTER GOES HERE</a:t>
            </a:r>
          </a:p>
        </p:txBody>
      </p:sp>
      <p:sp>
        <p:nvSpPr>
          <p:cNvPr id="4" name="Slide Number Placeholder 3">
            <a:extLst>
              <a:ext uri="{FF2B5EF4-FFF2-40B4-BE49-F238E27FC236}">
                <a16:creationId xmlns:a16="http://schemas.microsoft.com/office/drawing/2014/main" id="{6AD833A6-EF79-4FA0-9068-6ACDB82C1AAA}"/>
              </a:ext>
            </a:extLst>
          </p:cNvPr>
          <p:cNvSpPr>
            <a:spLocks noGrp="1"/>
          </p:cNvSpPr>
          <p:nvPr>
            <p:ph type="sldNum" sz="quarter" idx="4"/>
          </p:nvPr>
        </p:nvSpPr>
        <p:spPr/>
        <p:txBody>
          <a:bodyPr/>
          <a:lstStyle/>
          <a:p>
            <a:fld id="{42782948-4DBE-204D-AB9E-B65E067054AE}" type="slidenum">
              <a:rPr lang="en-US" smtClean="0"/>
              <a:pPr/>
              <a:t>12</a:t>
            </a:fld>
            <a:endParaRPr lang="en-US"/>
          </a:p>
        </p:txBody>
      </p:sp>
      <p:graphicFrame>
        <p:nvGraphicFramePr>
          <p:cNvPr id="7" name="Content Placeholder 6">
            <a:extLst>
              <a:ext uri="{FF2B5EF4-FFF2-40B4-BE49-F238E27FC236}">
                <a16:creationId xmlns:a16="http://schemas.microsoft.com/office/drawing/2014/main" id="{F3F301C8-8ED9-458F-B407-C4EF2FF2C659}"/>
              </a:ext>
            </a:extLst>
          </p:cNvPr>
          <p:cNvGraphicFramePr>
            <a:graphicFrameLocks noGrp="1"/>
          </p:cNvGraphicFramePr>
          <p:nvPr>
            <p:ph idx="1"/>
            <p:extLst>
              <p:ext uri="{D42A27DB-BD31-4B8C-83A1-F6EECF244321}">
                <p14:modId xmlns:p14="http://schemas.microsoft.com/office/powerpoint/2010/main" val="1188442426"/>
              </p:ext>
            </p:extLst>
          </p:nvPr>
        </p:nvGraphicFramePr>
        <p:xfrm>
          <a:off x="329184" y="1720532"/>
          <a:ext cx="8485632" cy="214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6F102287-D2C4-4F67-9F97-56FF9C26F518}"/>
              </a:ext>
            </a:extLst>
          </p:cNvPr>
          <p:cNvSpPr txBox="1">
            <a:spLocks/>
          </p:cNvSpPr>
          <p:nvPr/>
        </p:nvSpPr>
        <p:spPr>
          <a:xfrm>
            <a:off x="818965" y="1073189"/>
            <a:ext cx="7772400" cy="40011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n-US" sz="2000" dirty="0"/>
              <a:t>Four Levels of Success in Implementing the Remote Learning Program</a:t>
            </a:r>
            <a:endParaRPr lang="en-PH" sz="2000" dirty="0"/>
          </a:p>
        </p:txBody>
      </p:sp>
      <p:sp>
        <p:nvSpPr>
          <p:cNvPr id="11" name="Title 8">
            <a:extLst>
              <a:ext uri="{FF2B5EF4-FFF2-40B4-BE49-F238E27FC236}">
                <a16:creationId xmlns:a16="http://schemas.microsoft.com/office/drawing/2014/main" id="{DFA3ACCC-38FD-4D72-A6EF-FB37B2FA841A}"/>
              </a:ext>
            </a:extLst>
          </p:cNvPr>
          <p:cNvSpPr txBox="1">
            <a:spLocks/>
          </p:cNvSpPr>
          <p:nvPr/>
        </p:nvSpPr>
        <p:spPr>
          <a:xfrm>
            <a:off x="2286000" y="4182282"/>
            <a:ext cx="4577078" cy="400110"/>
          </a:xfrm>
          <a:prstGeom prst="rect">
            <a:avLst/>
          </a:prstGeom>
          <a:ln w="28575">
            <a:solidFill>
              <a:schemeClr val="accent1"/>
            </a:solidFill>
          </a:ln>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PH" sz="2000" dirty="0"/>
              <a:t>Teachers’ and school adaptations matter</a:t>
            </a:r>
          </a:p>
        </p:txBody>
      </p:sp>
      <p:cxnSp>
        <p:nvCxnSpPr>
          <p:cNvPr id="15" name="Straight Arrow Connector 14">
            <a:extLst>
              <a:ext uri="{FF2B5EF4-FFF2-40B4-BE49-F238E27FC236}">
                <a16:creationId xmlns:a16="http://schemas.microsoft.com/office/drawing/2014/main" id="{6EC66F60-62C5-4F3E-8F31-8834933C4348}"/>
              </a:ext>
            </a:extLst>
          </p:cNvPr>
          <p:cNvCxnSpPr>
            <a:cxnSpLocks/>
          </p:cNvCxnSpPr>
          <p:nvPr/>
        </p:nvCxnSpPr>
        <p:spPr>
          <a:xfrm flipH="1" flipV="1">
            <a:off x="4575788" y="3735563"/>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15BC99A-B3EA-45AC-A5B7-A012A21654CF}"/>
              </a:ext>
            </a:extLst>
          </p:cNvPr>
          <p:cNvCxnSpPr>
            <a:cxnSpLocks/>
          </p:cNvCxnSpPr>
          <p:nvPr/>
        </p:nvCxnSpPr>
        <p:spPr>
          <a:xfrm flipH="1" flipV="1">
            <a:off x="3063979" y="3735563"/>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E64116A-F259-4F17-8C6C-E7390E408359}"/>
              </a:ext>
            </a:extLst>
          </p:cNvPr>
          <p:cNvCxnSpPr>
            <a:cxnSpLocks/>
          </p:cNvCxnSpPr>
          <p:nvPr/>
        </p:nvCxnSpPr>
        <p:spPr>
          <a:xfrm flipH="1" flipV="1">
            <a:off x="6047975" y="3722166"/>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12" name="Picture 11" descr="Logo, company name&#10;&#10;Description automatically generated">
            <a:extLst>
              <a:ext uri="{FF2B5EF4-FFF2-40B4-BE49-F238E27FC236}">
                <a16:creationId xmlns:a16="http://schemas.microsoft.com/office/drawing/2014/main" id="{F09BC0A3-31BC-4D1A-A8D5-C7F29E256900}"/>
              </a:ext>
            </a:extLst>
          </p:cNvPr>
          <p:cNvPicPr>
            <a:picLocks noChangeAspect="1"/>
          </p:cNvPicPr>
          <p:nvPr/>
        </p:nvPicPr>
        <p:blipFill>
          <a:blip r:embed="rId8">
            <a:clrChange>
              <a:clrFrom>
                <a:srgbClr val="F6F6F6"/>
              </a:clrFrom>
              <a:clrTo>
                <a:srgbClr val="F6F6F6">
                  <a:alpha val="0"/>
                </a:srgbClr>
              </a:clrTo>
            </a:clrChange>
          </a:blip>
          <a:stretch>
            <a:fillRect/>
          </a:stretch>
        </p:blipFill>
        <p:spPr>
          <a:xfrm>
            <a:off x="528527" y="171666"/>
            <a:ext cx="1449129" cy="811512"/>
          </a:xfrm>
          <a:prstGeom prst="rect">
            <a:avLst/>
          </a:prstGeom>
        </p:spPr>
      </p:pic>
    </p:spTree>
    <p:extLst>
      <p:ext uri="{BB962C8B-B14F-4D97-AF65-F5344CB8AC3E}">
        <p14:creationId xmlns:p14="http://schemas.microsoft.com/office/powerpoint/2010/main" val="41412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FEF96-7AF1-4D43-89F4-00E3B6EB3188}"/>
              </a:ext>
            </a:extLst>
          </p:cNvPr>
          <p:cNvSpPr>
            <a:spLocks noGrp="1"/>
          </p:cNvSpPr>
          <p:nvPr>
            <p:ph type="dt" sz="half" idx="2"/>
          </p:nvPr>
        </p:nvSpPr>
        <p:spPr/>
        <p:txBody>
          <a:bodyPr/>
          <a:lstStyle/>
          <a:p>
            <a:fld id="{414FB1AD-D69E-B741-965A-0BAE826C2FA6}" type="datetime1">
              <a:rPr lang="en-US" smtClean="0"/>
              <a:pPr/>
              <a:t>4/26/2022</a:t>
            </a:fld>
            <a:endParaRPr lang="en-US"/>
          </a:p>
        </p:txBody>
      </p:sp>
      <p:sp>
        <p:nvSpPr>
          <p:cNvPr id="3" name="Footer Placeholder 2">
            <a:extLst>
              <a:ext uri="{FF2B5EF4-FFF2-40B4-BE49-F238E27FC236}">
                <a16:creationId xmlns:a16="http://schemas.microsoft.com/office/drawing/2014/main" id="{7C19E3A1-8FF2-4E58-94AF-60D26B28BBFD}"/>
              </a:ext>
            </a:extLst>
          </p:cNvPr>
          <p:cNvSpPr>
            <a:spLocks noGrp="1"/>
          </p:cNvSpPr>
          <p:nvPr>
            <p:ph type="ftr" sz="quarter" idx="4294967295"/>
          </p:nvPr>
        </p:nvSpPr>
        <p:spPr>
          <a:xfrm>
            <a:off x="3124200" y="4844639"/>
            <a:ext cx="2895600" cy="186148"/>
          </a:xfrm>
        </p:spPr>
        <p:txBody>
          <a:bodyPr/>
          <a:lstStyle/>
          <a:p>
            <a:r>
              <a:rPr lang="en-US"/>
              <a:t>FOOTER GOES HERE</a:t>
            </a:r>
          </a:p>
        </p:txBody>
      </p:sp>
      <p:sp>
        <p:nvSpPr>
          <p:cNvPr id="4" name="Slide Number Placeholder 3">
            <a:extLst>
              <a:ext uri="{FF2B5EF4-FFF2-40B4-BE49-F238E27FC236}">
                <a16:creationId xmlns:a16="http://schemas.microsoft.com/office/drawing/2014/main" id="{6AD833A6-EF79-4FA0-9068-6ACDB82C1AAA}"/>
              </a:ext>
            </a:extLst>
          </p:cNvPr>
          <p:cNvSpPr>
            <a:spLocks noGrp="1"/>
          </p:cNvSpPr>
          <p:nvPr>
            <p:ph type="sldNum" sz="quarter" idx="4"/>
          </p:nvPr>
        </p:nvSpPr>
        <p:spPr/>
        <p:txBody>
          <a:bodyPr/>
          <a:lstStyle/>
          <a:p>
            <a:fld id="{42782948-4DBE-204D-AB9E-B65E067054AE}" type="slidenum">
              <a:rPr lang="en-US" smtClean="0"/>
              <a:pPr/>
              <a:t>13</a:t>
            </a:fld>
            <a:endParaRPr lang="en-US"/>
          </a:p>
        </p:txBody>
      </p:sp>
      <p:graphicFrame>
        <p:nvGraphicFramePr>
          <p:cNvPr id="7" name="Content Placeholder 6">
            <a:extLst>
              <a:ext uri="{FF2B5EF4-FFF2-40B4-BE49-F238E27FC236}">
                <a16:creationId xmlns:a16="http://schemas.microsoft.com/office/drawing/2014/main" id="{F3F301C8-8ED9-458F-B407-C4EF2FF2C659}"/>
              </a:ext>
            </a:extLst>
          </p:cNvPr>
          <p:cNvGraphicFramePr>
            <a:graphicFrameLocks noGrp="1"/>
          </p:cNvGraphicFramePr>
          <p:nvPr>
            <p:ph idx="1"/>
            <p:extLst>
              <p:ext uri="{D42A27DB-BD31-4B8C-83A1-F6EECF244321}">
                <p14:modId xmlns:p14="http://schemas.microsoft.com/office/powerpoint/2010/main" val="4287606933"/>
              </p:ext>
            </p:extLst>
          </p:nvPr>
        </p:nvGraphicFramePr>
        <p:xfrm>
          <a:off x="411480" y="1413733"/>
          <a:ext cx="8485632" cy="214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6F102287-D2C4-4F67-9F97-56FF9C26F518}"/>
              </a:ext>
            </a:extLst>
          </p:cNvPr>
          <p:cNvSpPr txBox="1">
            <a:spLocks/>
          </p:cNvSpPr>
          <p:nvPr/>
        </p:nvSpPr>
        <p:spPr>
          <a:xfrm>
            <a:off x="685800" y="842432"/>
            <a:ext cx="7772400" cy="40011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n-US" sz="2000" dirty="0"/>
              <a:t>Four Levels of Success in Implementing the Remote Learning Program</a:t>
            </a:r>
            <a:endParaRPr lang="en-PH" sz="2000" dirty="0"/>
          </a:p>
        </p:txBody>
      </p:sp>
      <p:sp>
        <p:nvSpPr>
          <p:cNvPr id="11" name="Title 8">
            <a:extLst>
              <a:ext uri="{FF2B5EF4-FFF2-40B4-BE49-F238E27FC236}">
                <a16:creationId xmlns:a16="http://schemas.microsoft.com/office/drawing/2014/main" id="{DFA3ACCC-38FD-4D72-A6EF-FB37B2FA841A}"/>
              </a:ext>
            </a:extLst>
          </p:cNvPr>
          <p:cNvSpPr txBox="1">
            <a:spLocks/>
          </p:cNvSpPr>
          <p:nvPr/>
        </p:nvSpPr>
        <p:spPr>
          <a:xfrm>
            <a:off x="2286000" y="4359832"/>
            <a:ext cx="4577078" cy="400110"/>
          </a:xfrm>
          <a:prstGeom prst="rect">
            <a:avLst/>
          </a:prstGeom>
          <a:ln w="28575">
            <a:solidFill>
              <a:schemeClr val="accent1"/>
            </a:solidFill>
          </a:ln>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PH" sz="2000" dirty="0"/>
              <a:t>Teachers’ and school adaptations matter</a:t>
            </a:r>
          </a:p>
        </p:txBody>
      </p:sp>
      <p:cxnSp>
        <p:nvCxnSpPr>
          <p:cNvPr id="15" name="Straight Arrow Connector 14">
            <a:extLst>
              <a:ext uri="{FF2B5EF4-FFF2-40B4-BE49-F238E27FC236}">
                <a16:creationId xmlns:a16="http://schemas.microsoft.com/office/drawing/2014/main" id="{6EC66F60-62C5-4F3E-8F31-8834933C4348}"/>
              </a:ext>
            </a:extLst>
          </p:cNvPr>
          <p:cNvCxnSpPr>
            <a:cxnSpLocks/>
          </p:cNvCxnSpPr>
          <p:nvPr/>
        </p:nvCxnSpPr>
        <p:spPr>
          <a:xfrm flipH="1" flipV="1">
            <a:off x="4575788" y="3913113"/>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15BC99A-B3EA-45AC-A5B7-A012A21654CF}"/>
              </a:ext>
            </a:extLst>
          </p:cNvPr>
          <p:cNvCxnSpPr>
            <a:cxnSpLocks/>
          </p:cNvCxnSpPr>
          <p:nvPr/>
        </p:nvCxnSpPr>
        <p:spPr>
          <a:xfrm flipH="1" flipV="1">
            <a:off x="3063979" y="3913113"/>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E64116A-F259-4F17-8C6C-E7390E408359}"/>
              </a:ext>
            </a:extLst>
          </p:cNvPr>
          <p:cNvCxnSpPr>
            <a:cxnSpLocks/>
          </p:cNvCxnSpPr>
          <p:nvPr/>
        </p:nvCxnSpPr>
        <p:spPr>
          <a:xfrm flipH="1" flipV="1">
            <a:off x="6047975" y="3926353"/>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998145F-4865-4E99-B676-695140D3B0F6}"/>
              </a:ext>
            </a:extLst>
          </p:cNvPr>
          <p:cNvSpPr txBox="1"/>
          <p:nvPr/>
        </p:nvSpPr>
        <p:spPr>
          <a:xfrm>
            <a:off x="1521391" y="3251656"/>
            <a:ext cx="6080356" cy="646331"/>
          </a:xfrm>
          <a:prstGeom prst="rect">
            <a:avLst/>
          </a:prstGeom>
          <a:noFill/>
        </p:spPr>
        <p:txBody>
          <a:bodyPr wrap="square">
            <a:spAutoFit/>
          </a:bodyPr>
          <a:lstStyle/>
          <a:p>
            <a:pPr marL="0" lvl="1" algn="ctr"/>
            <a:r>
              <a:rPr lang="en-US" i="1" dirty="0">
                <a:solidFill>
                  <a:srgbClr val="C00000"/>
                </a:solidFill>
              </a:rPr>
              <a:t>LIMITED ACCESS TO TECHNOLOGY AND CONNECTIVITY SLOWED DOWN SCHOOL ADJUSTMENT</a:t>
            </a:r>
          </a:p>
        </p:txBody>
      </p:sp>
      <p:pic>
        <p:nvPicPr>
          <p:cNvPr id="13" name="Picture 12" descr="Logo, company name&#10;&#10;Description automatically generated">
            <a:extLst>
              <a:ext uri="{FF2B5EF4-FFF2-40B4-BE49-F238E27FC236}">
                <a16:creationId xmlns:a16="http://schemas.microsoft.com/office/drawing/2014/main" id="{D56B981A-BD48-4366-8A27-7379AB0DFA32}"/>
              </a:ext>
            </a:extLst>
          </p:cNvPr>
          <p:cNvPicPr>
            <a:picLocks noChangeAspect="1"/>
          </p:cNvPicPr>
          <p:nvPr/>
        </p:nvPicPr>
        <p:blipFill>
          <a:blip r:embed="rId8">
            <a:clrChange>
              <a:clrFrom>
                <a:srgbClr val="F6F6F6"/>
              </a:clrFrom>
              <a:clrTo>
                <a:srgbClr val="F6F6F6">
                  <a:alpha val="0"/>
                </a:srgbClr>
              </a:clrTo>
            </a:clrChange>
          </a:blip>
          <a:stretch>
            <a:fillRect/>
          </a:stretch>
        </p:blipFill>
        <p:spPr>
          <a:xfrm>
            <a:off x="528527" y="171666"/>
            <a:ext cx="1449129" cy="811512"/>
          </a:xfrm>
          <a:prstGeom prst="rect">
            <a:avLst/>
          </a:prstGeom>
        </p:spPr>
      </p:pic>
    </p:spTree>
    <p:extLst>
      <p:ext uri="{BB962C8B-B14F-4D97-AF65-F5344CB8AC3E}">
        <p14:creationId xmlns:p14="http://schemas.microsoft.com/office/powerpoint/2010/main" val="4227831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FEF96-7AF1-4D43-89F4-00E3B6EB3188}"/>
              </a:ext>
            </a:extLst>
          </p:cNvPr>
          <p:cNvSpPr>
            <a:spLocks noGrp="1"/>
          </p:cNvSpPr>
          <p:nvPr>
            <p:ph type="dt" sz="half" idx="2"/>
          </p:nvPr>
        </p:nvSpPr>
        <p:spPr/>
        <p:txBody>
          <a:bodyPr/>
          <a:lstStyle/>
          <a:p>
            <a:fld id="{414FB1AD-D69E-B741-965A-0BAE826C2FA6}" type="datetime1">
              <a:rPr lang="en-US" smtClean="0"/>
              <a:pPr/>
              <a:t>4/26/2022</a:t>
            </a:fld>
            <a:endParaRPr lang="en-US"/>
          </a:p>
        </p:txBody>
      </p:sp>
      <p:sp>
        <p:nvSpPr>
          <p:cNvPr id="3" name="Footer Placeholder 2">
            <a:extLst>
              <a:ext uri="{FF2B5EF4-FFF2-40B4-BE49-F238E27FC236}">
                <a16:creationId xmlns:a16="http://schemas.microsoft.com/office/drawing/2014/main" id="{7C19E3A1-8FF2-4E58-94AF-60D26B28BBFD}"/>
              </a:ext>
            </a:extLst>
          </p:cNvPr>
          <p:cNvSpPr>
            <a:spLocks noGrp="1"/>
          </p:cNvSpPr>
          <p:nvPr>
            <p:ph type="ftr" sz="quarter" idx="4294967295"/>
          </p:nvPr>
        </p:nvSpPr>
        <p:spPr>
          <a:xfrm>
            <a:off x="3124200" y="4844639"/>
            <a:ext cx="2895600" cy="186148"/>
          </a:xfrm>
        </p:spPr>
        <p:txBody>
          <a:bodyPr/>
          <a:lstStyle/>
          <a:p>
            <a:r>
              <a:rPr lang="en-US"/>
              <a:t>FOOTER GOES HERE</a:t>
            </a:r>
          </a:p>
        </p:txBody>
      </p:sp>
      <p:sp>
        <p:nvSpPr>
          <p:cNvPr id="4" name="Slide Number Placeholder 3">
            <a:extLst>
              <a:ext uri="{FF2B5EF4-FFF2-40B4-BE49-F238E27FC236}">
                <a16:creationId xmlns:a16="http://schemas.microsoft.com/office/drawing/2014/main" id="{6AD833A6-EF79-4FA0-9068-6ACDB82C1AAA}"/>
              </a:ext>
            </a:extLst>
          </p:cNvPr>
          <p:cNvSpPr>
            <a:spLocks noGrp="1"/>
          </p:cNvSpPr>
          <p:nvPr>
            <p:ph type="sldNum" sz="quarter" idx="4"/>
          </p:nvPr>
        </p:nvSpPr>
        <p:spPr/>
        <p:txBody>
          <a:bodyPr/>
          <a:lstStyle/>
          <a:p>
            <a:fld id="{42782948-4DBE-204D-AB9E-B65E067054AE}" type="slidenum">
              <a:rPr lang="en-US" smtClean="0"/>
              <a:pPr/>
              <a:t>14</a:t>
            </a:fld>
            <a:endParaRPr lang="en-US"/>
          </a:p>
        </p:txBody>
      </p:sp>
      <p:graphicFrame>
        <p:nvGraphicFramePr>
          <p:cNvPr id="7" name="Content Placeholder 6">
            <a:extLst>
              <a:ext uri="{FF2B5EF4-FFF2-40B4-BE49-F238E27FC236}">
                <a16:creationId xmlns:a16="http://schemas.microsoft.com/office/drawing/2014/main" id="{F3F301C8-8ED9-458F-B407-C4EF2FF2C659}"/>
              </a:ext>
            </a:extLst>
          </p:cNvPr>
          <p:cNvGraphicFramePr>
            <a:graphicFrameLocks noGrp="1"/>
          </p:cNvGraphicFramePr>
          <p:nvPr>
            <p:ph idx="1"/>
            <p:extLst>
              <p:ext uri="{D42A27DB-BD31-4B8C-83A1-F6EECF244321}">
                <p14:modId xmlns:p14="http://schemas.microsoft.com/office/powerpoint/2010/main" val="3232960471"/>
              </p:ext>
            </p:extLst>
          </p:nvPr>
        </p:nvGraphicFramePr>
        <p:xfrm>
          <a:off x="329184" y="1756040"/>
          <a:ext cx="8485632" cy="214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6F102287-D2C4-4F67-9F97-56FF9C26F518}"/>
              </a:ext>
            </a:extLst>
          </p:cNvPr>
          <p:cNvSpPr txBox="1">
            <a:spLocks/>
          </p:cNvSpPr>
          <p:nvPr/>
        </p:nvSpPr>
        <p:spPr>
          <a:xfrm>
            <a:off x="685800" y="1067051"/>
            <a:ext cx="7772400" cy="40011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n-US" sz="2000" dirty="0"/>
              <a:t>Four Levels of Success in Implementing the Remote Learning Program</a:t>
            </a:r>
            <a:endParaRPr lang="en-PH" sz="2000" dirty="0"/>
          </a:p>
        </p:txBody>
      </p:sp>
      <p:sp>
        <p:nvSpPr>
          <p:cNvPr id="11" name="Title 8">
            <a:extLst>
              <a:ext uri="{FF2B5EF4-FFF2-40B4-BE49-F238E27FC236}">
                <a16:creationId xmlns:a16="http://schemas.microsoft.com/office/drawing/2014/main" id="{DFA3ACCC-38FD-4D72-A6EF-FB37B2FA841A}"/>
              </a:ext>
            </a:extLst>
          </p:cNvPr>
          <p:cNvSpPr txBox="1">
            <a:spLocks/>
          </p:cNvSpPr>
          <p:nvPr/>
        </p:nvSpPr>
        <p:spPr>
          <a:xfrm>
            <a:off x="2286000" y="4155650"/>
            <a:ext cx="4577078" cy="400110"/>
          </a:xfrm>
          <a:prstGeom prst="rect">
            <a:avLst/>
          </a:prstGeom>
          <a:ln w="28575">
            <a:solidFill>
              <a:schemeClr val="accent1"/>
            </a:solidFill>
          </a:ln>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PH" sz="2000" dirty="0"/>
              <a:t>Teachers’ and school adaptations matter</a:t>
            </a:r>
          </a:p>
        </p:txBody>
      </p:sp>
      <p:cxnSp>
        <p:nvCxnSpPr>
          <p:cNvPr id="15" name="Straight Arrow Connector 14">
            <a:extLst>
              <a:ext uri="{FF2B5EF4-FFF2-40B4-BE49-F238E27FC236}">
                <a16:creationId xmlns:a16="http://schemas.microsoft.com/office/drawing/2014/main" id="{6EC66F60-62C5-4F3E-8F31-8834933C4348}"/>
              </a:ext>
            </a:extLst>
          </p:cNvPr>
          <p:cNvCxnSpPr>
            <a:cxnSpLocks/>
          </p:cNvCxnSpPr>
          <p:nvPr/>
        </p:nvCxnSpPr>
        <p:spPr>
          <a:xfrm flipH="1" flipV="1">
            <a:off x="4575788" y="3708931"/>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15BC99A-B3EA-45AC-A5B7-A012A21654CF}"/>
              </a:ext>
            </a:extLst>
          </p:cNvPr>
          <p:cNvCxnSpPr>
            <a:cxnSpLocks/>
          </p:cNvCxnSpPr>
          <p:nvPr/>
        </p:nvCxnSpPr>
        <p:spPr>
          <a:xfrm flipH="1" flipV="1">
            <a:off x="3063979" y="3708931"/>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E64116A-F259-4F17-8C6C-E7390E408359}"/>
              </a:ext>
            </a:extLst>
          </p:cNvPr>
          <p:cNvCxnSpPr>
            <a:cxnSpLocks/>
          </p:cNvCxnSpPr>
          <p:nvPr/>
        </p:nvCxnSpPr>
        <p:spPr>
          <a:xfrm flipH="1" flipV="1">
            <a:off x="6047975" y="3695534"/>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12" name="Picture 11" descr="Logo, company name&#10;&#10;Description automatically generated">
            <a:extLst>
              <a:ext uri="{FF2B5EF4-FFF2-40B4-BE49-F238E27FC236}">
                <a16:creationId xmlns:a16="http://schemas.microsoft.com/office/drawing/2014/main" id="{175172FB-848F-450A-8C14-1A74AE6320B9}"/>
              </a:ext>
            </a:extLst>
          </p:cNvPr>
          <p:cNvPicPr>
            <a:picLocks noChangeAspect="1"/>
          </p:cNvPicPr>
          <p:nvPr/>
        </p:nvPicPr>
        <p:blipFill>
          <a:blip r:embed="rId8">
            <a:clrChange>
              <a:clrFrom>
                <a:srgbClr val="F6F6F6"/>
              </a:clrFrom>
              <a:clrTo>
                <a:srgbClr val="F6F6F6">
                  <a:alpha val="0"/>
                </a:srgbClr>
              </a:clrTo>
            </a:clrChange>
          </a:blip>
          <a:stretch>
            <a:fillRect/>
          </a:stretch>
        </p:blipFill>
        <p:spPr>
          <a:xfrm>
            <a:off x="528527" y="171666"/>
            <a:ext cx="1449129" cy="811512"/>
          </a:xfrm>
          <a:prstGeom prst="rect">
            <a:avLst/>
          </a:prstGeom>
        </p:spPr>
      </p:pic>
    </p:spTree>
    <p:extLst>
      <p:ext uri="{BB962C8B-B14F-4D97-AF65-F5344CB8AC3E}">
        <p14:creationId xmlns:p14="http://schemas.microsoft.com/office/powerpoint/2010/main" val="314108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FEF96-7AF1-4D43-89F4-00E3B6EB3188}"/>
              </a:ext>
            </a:extLst>
          </p:cNvPr>
          <p:cNvSpPr>
            <a:spLocks noGrp="1"/>
          </p:cNvSpPr>
          <p:nvPr>
            <p:ph type="dt" sz="half" idx="2"/>
          </p:nvPr>
        </p:nvSpPr>
        <p:spPr/>
        <p:txBody>
          <a:bodyPr/>
          <a:lstStyle/>
          <a:p>
            <a:fld id="{414FB1AD-D69E-B741-965A-0BAE826C2FA6}" type="datetime1">
              <a:rPr lang="en-US" smtClean="0"/>
              <a:pPr/>
              <a:t>4/26/2022</a:t>
            </a:fld>
            <a:endParaRPr lang="en-US"/>
          </a:p>
        </p:txBody>
      </p:sp>
      <p:sp>
        <p:nvSpPr>
          <p:cNvPr id="3" name="Footer Placeholder 2">
            <a:extLst>
              <a:ext uri="{FF2B5EF4-FFF2-40B4-BE49-F238E27FC236}">
                <a16:creationId xmlns:a16="http://schemas.microsoft.com/office/drawing/2014/main" id="{7C19E3A1-8FF2-4E58-94AF-60D26B28BBFD}"/>
              </a:ext>
            </a:extLst>
          </p:cNvPr>
          <p:cNvSpPr>
            <a:spLocks noGrp="1"/>
          </p:cNvSpPr>
          <p:nvPr>
            <p:ph type="ftr" sz="quarter" idx="4294967295"/>
          </p:nvPr>
        </p:nvSpPr>
        <p:spPr>
          <a:xfrm>
            <a:off x="3124200" y="4844639"/>
            <a:ext cx="2895600" cy="186148"/>
          </a:xfrm>
        </p:spPr>
        <p:txBody>
          <a:bodyPr/>
          <a:lstStyle/>
          <a:p>
            <a:r>
              <a:rPr lang="en-US"/>
              <a:t>FOOTER GOES HERE</a:t>
            </a:r>
          </a:p>
        </p:txBody>
      </p:sp>
      <p:sp>
        <p:nvSpPr>
          <p:cNvPr id="4" name="Slide Number Placeholder 3">
            <a:extLst>
              <a:ext uri="{FF2B5EF4-FFF2-40B4-BE49-F238E27FC236}">
                <a16:creationId xmlns:a16="http://schemas.microsoft.com/office/drawing/2014/main" id="{6AD833A6-EF79-4FA0-9068-6ACDB82C1AAA}"/>
              </a:ext>
            </a:extLst>
          </p:cNvPr>
          <p:cNvSpPr>
            <a:spLocks noGrp="1"/>
          </p:cNvSpPr>
          <p:nvPr>
            <p:ph type="sldNum" sz="quarter" idx="4"/>
          </p:nvPr>
        </p:nvSpPr>
        <p:spPr/>
        <p:txBody>
          <a:bodyPr/>
          <a:lstStyle/>
          <a:p>
            <a:fld id="{42782948-4DBE-204D-AB9E-B65E067054AE}" type="slidenum">
              <a:rPr lang="en-US" smtClean="0"/>
              <a:pPr/>
              <a:t>15</a:t>
            </a:fld>
            <a:endParaRPr lang="en-US"/>
          </a:p>
        </p:txBody>
      </p:sp>
      <p:graphicFrame>
        <p:nvGraphicFramePr>
          <p:cNvPr id="7" name="Content Placeholder 6">
            <a:extLst>
              <a:ext uri="{FF2B5EF4-FFF2-40B4-BE49-F238E27FC236}">
                <a16:creationId xmlns:a16="http://schemas.microsoft.com/office/drawing/2014/main" id="{F3F301C8-8ED9-458F-B407-C4EF2FF2C659}"/>
              </a:ext>
            </a:extLst>
          </p:cNvPr>
          <p:cNvGraphicFramePr>
            <a:graphicFrameLocks noGrp="1"/>
          </p:cNvGraphicFramePr>
          <p:nvPr>
            <p:ph idx="1"/>
            <p:extLst>
              <p:ext uri="{D42A27DB-BD31-4B8C-83A1-F6EECF244321}">
                <p14:modId xmlns:p14="http://schemas.microsoft.com/office/powerpoint/2010/main" val="3237047311"/>
              </p:ext>
            </p:extLst>
          </p:nvPr>
        </p:nvGraphicFramePr>
        <p:xfrm>
          <a:off x="411480" y="1431491"/>
          <a:ext cx="8485632" cy="214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6F102287-D2C4-4F67-9F97-56FF9C26F518}"/>
              </a:ext>
            </a:extLst>
          </p:cNvPr>
          <p:cNvSpPr txBox="1">
            <a:spLocks/>
          </p:cNvSpPr>
          <p:nvPr/>
        </p:nvSpPr>
        <p:spPr>
          <a:xfrm>
            <a:off x="685800" y="851308"/>
            <a:ext cx="7772400" cy="40011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n-US" sz="2000" dirty="0"/>
              <a:t>Four Levels of Success in Implementing the Remote Learning Program</a:t>
            </a:r>
            <a:endParaRPr lang="en-PH" sz="2000" dirty="0"/>
          </a:p>
        </p:txBody>
      </p:sp>
      <p:sp>
        <p:nvSpPr>
          <p:cNvPr id="11" name="Title 8">
            <a:extLst>
              <a:ext uri="{FF2B5EF4-FFF2-40B4-BE49-F238E27FC236}">
                <a16:creationId xmlns:a16="http://schemas.microsoft.com/office/drawing/2014/main" id="{DFA3ACCC-38FD-4D72-A6EF-FB37B2FA841A}"/>
              </a:ext>
            </a:extLst>
          </p:cNvPr>
          <p:cNvSpPr txBox="1">
            <a:spLocks/>
          </p:cNvSpPr>
          <p:nvPr/>
        </p:nvSpPr>
        <p:spPr>
          <a:xfrm>
            <a:off x="2280922" y="4408856"/>
            <a:ext cx="4577078" cy="400110"/>
          </a:xfrm>
          <a:prstGeom prst="rect">
            <a:avLst/>
          </a:prstGeom>
          <a:ln w="28575">
            <a:solidFill>
              <a:schemeClr val="accent1"/>
            </a:solidFill>
          </a:ln>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PH" sz="2000" dirty="0"/>
              <a:t>Teachers’ and school adaptations matter</a:t>
            </a:r>
          </a:p>
        </p:txBody>
      </p:sp>
      <p:cxnSp>
        <p:nvCxnSpPr>
          <p:cNvPr id="15" name="Straight Arrow Connector 14">
            <a:extLst>
              <a:ext uri="{FF2B5EF4-FFF2-40B4-BE49-F238E27FC236}">
                <a16:creationId xmlns:a16="http://schemas.microsoft.com/office/drawing/2014/main" id="{6EC66F60-62C5-4F3E-8F31-8834933C4348}"/>
              </a:ext>
            </a:extLst>
          </p:cNvPr>
          <p:cNvCxnSpPr>
            <a:cxnSpLocks/>
          </p:cNvCxnSpPr>
          <p:nvPr/>
        </p:nvCxnSpPr>
        <p:spPr>
          <a:xfrm flipH="1" flipV="1">
            <a:off x="4570710" y="3962137"/>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15BC99A-B3EA-45AC-A5B7-A012A21654CF}"/>
              </a:ext>
            </a:extLst>
          </p:cNvPr>
          <p:cNvCxnSpPr>
            <a:cxnSpLocks/>
          </p:cNvCxnSpPr>
          <p:nvPr/>
        </p:nvCxnSpPr>
        <p:spPr>
          <a:xfrm flipH="1" flipV="1">
            <a:off x="3058901" y="3962137"/>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E64116A-F259-4F17-8C6C-E7390E408359}"/>
              </a:ext>
            </a:extLst>
          </p:cNvPr>
          <p:cNvCxnSpPr>
            <a:cxnSpLocks/>
          </p:cNvCxnSpPr>
          <p:nvPr/>
        </p:nvCxnSpPr>
        <p:spPr>
          <a:xfrm flipH="1" flipV="1">
            <a:off x="6042897" y="3948740"/>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998145F-4865-4E99-B676-695140D3B0F6}"/>
              </a:ext>
            </a:extLst>
          </p:cNvPr>
          <p:cNvSpPr txBox="1"/>
          <p:nvPr/>
        </p:nvSpPr>
        <p:spPr>
          <a:xfrm>
            <a:off x="483344" y="3305239"/>
            <a:ext cx="8341903" cy="646331"/>
          </a:xfrm>
          <a:prstGeom prst="rect">
            <a:avLst/>
          </a:prstGeom>
          <a:noFill/>
        </p:spPr>
        <p:txBody>
          <a:bodyPr wrap="square">
            <a:spAutoFit/>
          </a:bodyPr>
          <a:lstStyle/>
          <a:p>
            <a:pPr marL="0" lvl="1" algn="ctr"/>
            <a:r>
              <a:rPr lang="en-US" i="1" dirty="0">
                <a:solidFill>
                  <a:srgbClr val="C00000"/>
                </a:solidFill>
              </a:rPr>
              <a:t>ACCESS TO TECHNOLOGY, EFFECTIVE PARTNERSHIPS,  AVAILABILITY OF RESOURCES, AND COLLABORATIVE LEADERSHIP EMPOWERED TEACHERS</a:t>
            </a:r>
          </a:p>
        </p:txBody>
      </p:sp>
      <p:pic>
        <p:nvPicPr>
          <p:cNvPr id="13" name="Picture 12" descr="Logo, company name&#10;&#10;Description automatically generated">
            <a:extLst>
              <a:ext uri="{FF2B5EF4-FFF2-40B4-BE49-F238E27FC236}">
                <a16:creationId xmlns:a16="http://schemas.microsoft.com/office/drawing/2014/main" id="{614B8812-E832-42D9-86F8-81B4CD2A21A1}"/>
              </a:ext>
            </a:extLst>
          </p:cNvPr>
          <p:cNvPicPr>
            <a:picLocks noChangeAspect="1"/>
          </p:cNvPicPr>
          <p:nvPr/>
        </p:nvPicPr>
        <p:blipFill>
          <a:blip r:embed="rId8">
            <a:clrChange>
              <a:clrFrom>
                <a:srgbClr val="F6F6F6"/>
              </a:clrFrom>
              <a:clrTo>
                <a:srgbClr val="F6F6F6">
                  <a:alpha val="0"/>
                </a:srgbClr>
              </a:clrTo>
            </a:clrChange>
          </a:blip>
          <a:stretch>
            <a:fillRect/>
          </a:stretch>
        </p:blipFill>
        <p:spPr>
          <a:xfrm>
            <a:off x="528527" y="171666"/>
            <a:ext cx="1449129" cy="811512"/>
          </a:xfrm>
          <a:prstGeom prst="rect">
            <a:avLst/>
          </a:prstGeom>
        </p:spPr>
      </p:pic>
    </p:spTree>
    <p:extLst>
      <p:ext uri="{BB962C8B-B14F-4D97-AF65-F5344CB8AC3E}">
        <p14:creationId xmlns:p14="http://schemas.microsoft.com/office/powerpoint/2010/main" val="2074542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4/26/2022</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16</a:t>
            </a:fld>
            <a:endParaRPr lang="en-US" dirty="0"/>
          </a:p>
        </p:txBody>
      </p:sp>
      <p:sp>
        <p:nvSpPr>
          <p:cNvPr id="8" name="Title 7"/>
          <p:cNvSpPr>
            <a:spLocks noGrp="1"/>
          </p:cNvSpPr>
          <p:nvPr>
            <p:ph type="title"/>
          </p:nvPr>
        </p:nvSpPr>
        <p:spPr>
          <a:xfrm>
            <a:off x="631525" y="1157080"/>
            <a:ext cx="7856426" cy="461665"/>
          </a:xfrm>
        </p:spPr>
        <p:txBody>
          <a:bodyPr/>
          <a:lstStyle/>
          <a:p>
            <a:r>
              <a:rPr lang="en-US" dirty="0"/>
              <a:t>LESSONS AND PRACTICAL IMPLICATIONS</a:t>
            </a:r>
          </a:p>
        </p:txBody>
      </p:sp>
      <p:pic>
        <p:nvPicPr>
          <p:cNvPr id="6" name="Picture 5" descr="Logo, company name&#10;&#10;Description automatically generated">
            <a:extLst>
              <a:ext uri="{FF2B5EF4-FFF2-40B4-BE49-F238E27FC236}">
                <a16:creationId xmlns:a16="http://schemas.microsoft.com/office/drawing/2014/main" id="{1177AE10-74D0-4DD1-BA2E-AB49FB872E9E}"/>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643787" y="171666"/>
            <a:ext cx="1449129" cy="811512"/>
          </a:xfrm>
          <a:prstGeom prst="rect">
            <a:avLst/>
          </a:prstGeom>
        </p:spPr>
      </p:pic>
      <p:sp>
        <p:nvSpPr>
          <p:cNvPr id="2" name="TextBox 1">
            <a:extLst>
              <a:ext uri="{FF2B5EF4-FFF2-40B4-BE49-F238E27FC236}">
                <a16:creationId xmlns:a16="http://schemas.microsoft.com/office/drawing/2014/main" id="{5C1314D7-33BD-493C-92CF-93D67D6C347C}"/>
              </a:ext>
            </a:extLst>
          </p:cNvPr>
          <p:cNvSpPr txBox="1"/>
          <p:nvPr/>
        </p:nvSpPr>
        <p:spPr>
          <a:xfrm>
            <a:off x="350225" y="3700959"/>
            <a:ext cx="1937112" cy="584775"/>
          </a:xfrm>
          <a:prstGeom prst="rect">
            <a:avLst/>
          </a:prstGeom>
          <a:noFill/>
        </p:spPr>
        <p:txBody>
          <a:bodyPr wrap="square" rtlCol="0">
            <a:spAutoFit/>
          </a:bodyPr>
          <a:lstStyle/>
          <a:p>
            <a:pPr lvl="1"/>
            <a:r>
              <a:rPr lang="en-US" sz="1600" dirty="0">
                <a:solidFill>
                  <a:srgbClr val="C00000"/>
                </a:solidFill>
              </a:rPr>
              <a:t>Partnerships with parents</a:t>
            </a:r>
          </a:p>
        </p:txBody>
      </p:sp>
      <p:pic>
        <p:nvPicPr>
          <p:cNvPr id="9" name="Picture 8" descr="Shape&#10;&#10;Description automatically generated with low confidence">
            <a:extLst>
              <a:ext uri="{FF2B5EF4-FFF2-40B4-BE49-F238E27FC236}">
                <a16:creationId xmlns:a16="http://schemas.microsoft.com/office/drawing/2014/main" id="{61668A22-C491-421A-A59E-9DE6DFE0E4B0}"/>
              </a:ext>
            </a:extLst>
          </p:cNvPr>
          <p:cNvPicPr>
            <a:picLocks noChangeAspect="1"/>
          </p:cNvPicPr>
          <p:nvPr/>
        </p:nvPicPr>
        <p:blipFill>
          <a:blip r:embed="rId4"/>
          <a:stretch>
            <a:fillRect/>
          </a:stretch>
        </p:blipFill>
        <p:spPr>
          <a:xfrm>
            <a:off x="7145711" y="2445464"/>
            <a:ext cx="830997" cy="830997"/>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ABD14F15-E988-4EE8-90EB-F8FEE90E6CAA}"/>
              </a:ext>
            </a:extLst>
          </p:cNvPr>
          <p:cNvPicPr>
            <a:picLocks noChangeAspect="1"/>
          </p:cNvPicPr>
          <p:nvPr/>
        </p:nvPicPr>
        <p:blipFill>
          <a:blip r:embed="rId5"/>
          <a:stretch>
            <a:fillRect/>
          </a:stretch>
        </p:blipFill>
        <p:spPr>
          <a:xfrm>
            <a:off x="5625779" y="2445464"/>
            <a:ext cx="830997" cy="830997"/>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11B04BB4-7295-4A68-A3C2-9E7AE8246A09}"/>
              </a:ext>
            </a:extLst>
          </p:cNvPr>
          <p:cNvPicPr>
            <a:picLocks noChangeAspect="1"/>
          </p:cNvPicPr>
          <p:nvPr/>
        </p:nvPicPr>
        <p:blipFill>
          <a:blip r:embed="rId6"/>
          <a:stretch>
            <a:fillRect/>
          </a:stretch>
        </p:blipFill>
        <p:spPr>
          <a:xfrm>
            <a:off x="2580899" y="2440449"/>
            <a:ext cx="836011" cy="836011"/>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21B86E41-AFED-4DFB-80A0-84C8ACA71F49}"/>
              </a:ext>
            </a:extLst>
          </p:cNvPr>
          <p:cNvPicPr>
            <a:picLocks noChangeAspect="1"/>
          </p:cNvPicPr>
          <p:nvPr/>
        </p:nvPicPr>
        <p:blipFill>
          <a:blip r:embed="rId7"/>
          <a:stretch>
            <a:fillRect/>
          </a:stretch>
        </p:blipFill>
        <p:spPr>
          <a:xfrm>
            <a:off x="1063476" y="2440449"/>
            <a:ext cx="860765" cy="860765"/>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BF2D8067-6C38-4013-996F-12302DD4DE86}"/>
              </a:ext>
            </a:extLst>
          </p:cNvPr>
          <p:cNvPicPr>
            <a:picLocks noChangeAspect="1"/>
          </p:cNvPicPr>
          <p:nvPr/>
        </p:nvPicPr>
        <p:blipFill>
          <a:blip r:embed="rId8"/>
          <a:stretch>
            <a:fillRect/>
          </a:stretch>
        </p:blipFill>
        <p:spPr>
          <a:xfrm>
            <a:off x="4105846" y="2445463"/>
            <a:ext cx="830997" cy="830997"/>
          </a:xfrm>
          <a:prstGeom prst="rect">
            <a:avLst/>
          </a:prstGeom>
        </p:spPr>
      </p:pic>
      <p:sp>
        <p:nvSpPr>
          <p:cNvPr id="18" name="TextBox 17">
            <a:extLst>
              <a:ext uri="{FF2B5EF4-FFF2-40B4-BE49-F238E27FC236}">
                <a16:creationId xmlns:a16="http://schemas.microsoft.com/office/drawing/2014/main" id="{F7D62502-EA80-49A4-8A95-DB8C556A8125}"/>
              </a:ext>
            </a:extLst>
          </p:cNvPr>
          <p:cNvSpPr txBox="1"/>
          <p:nvPr/>
        </p:nvSpPr>
        <p:spPr>
          <a:xfrm>
            <a:off x="1961365" y="3702335"/>
            <a:ext cx="1664772" cy="584775"/>
          </a:xfrm>
          <a:prstGeom prst="rect">
            <a:avLst/>
          </a:prstGeom>
          <a:noFill/>
        </p:spPr>
        <p:txBody>
          <a:bodyPr wrap="square" rtlCol="0">
            <a:spAutoFit/>
          </a:bodyPr>
          <a:lstStyle/>
          <a:p>
            <a:pPr lvl="1" algn="ctr"/>
            <a:r>
              <a:rPr lang="en-US" sz="1600" dirty="0">
                <a:solidFill>
                  <a:srgbClr val="C00000"/>
                </a:solidFill>
              </a:rPr>
              <a:t>New technology</a:t>
            </a:r>
            <a:endParaRPr lang="en-PH" sz="1600" dirty="0">
              <a:solidFill>
                <a:srgbClr val="C00000"/>
              </a:solidFill>
            </a:endParaRPr>
          </a:p>
        </p:txBody>
      </p:sp>
      <p:sp>
        <p:nvSpPr>
          <p:cNvPr id="19" name="TextBox 18">
            <a:extLst>
              <a:ext uri="{FF2B5EF4-FFF2-40B4-BE49-F238E27FC236}">
                <a16:creationId xmlns:a16="http://schemas.microsoft.com/office/drawing/2014/main" id="{73A88EB0-884A-4C17-830C-5C411475CB22}"/>
              </a:ext>
            </a:extLst>
          </p:cNvPr>
          <p:cNvSpPr txBox="1"/>
          <p:nvPr/>
        </p:nvSpPr>
        <p:spPr>
          <a:xfrm>
            <a:off x="3003343" y="3700959"/>
            <a:ext cx="2476540" cy="584775"/>
          </a:xfrm>
          <a:prstGeom prst="rect">
            <a:avLst/>
          </a:prstGeom>
          <a:noFill/>
        </p:spPr>
        <p:txBody>
          <a:bodyPr wrap="square" rtlCol="0">
            <a:spAutoFit/>
          </a:bodyPr>
          <a:lstStyle/>
          <a:p>
            <a:pPr lvl="1" algn="ctr"/>
            <a:r>
              <a:rPr lang="en-US" sz="1600" dirty="0">
                <a:solidFill>
                  <a:srgbClr val="C00000"/>
                </a:solidFill>
              </a:rPr>
              <a:t>Teacher-learner connection</a:t>
            </a:r>
          </a:p>
        </p:txBody>
      </p:sp>
      <p:sp>
        <p:nvSpPr>
          <p:cNvPr id="20" name="TextBox 19">
            <a:extLst>
              <a:ext uri="{FF2B5EF4-FFF2-40B4-BE49-F238E27FC236}">
                <a16:creationId xmlns:a16="http://schemas.microsoft.com/office/drawing/2014/main" id="{2802616E-1725-45BD-BFE2-ABEB3D035E34}"/>
              </a:ext>
            </a:extLst>
          </p:cNvPr>
          <p:cNvSpPr txBox="1"/>
          <p:nvPr/>
        </p:nvSpPr>
        <p:spPr>
          <a:xfrm>
            <a:off x="4930386" y="3708328"/>
            <a:ext cx="1776384" cy="584775"/>
          </a:xfrm>
          <a:prstGeom prst="rect">
            <a:avLst/>
          </a:prstGeom>
          <a:noFill/>
        </p:spPr>
        <p:txBody>
          <a:bodyPr wrap="square" rtlCol="0">
            <a:spAutoFit/>
          </a:bodyPr>
          <a:lstStyle/>
          <a:p>
            <a:pPr lvl="1" algn="ctr"/>
            <a:r>
              <a:rPr lang="en-US" sz="1600" dirty="0">
                <a:solidFill>
                  <a:srgbClr val="C00000"/>
                </a:solidFill>
              </a:rPr>
              <a:t>Professional connections</a:t>
            </a:r>
          </a:p>
        </p:txBody>
      </p:sp>
      <p:sp>
        <p:nvSpPr>
          <p:cNvPr id="21" name="TextBox 20">
            <a:extLst>
              <a:ext uri="{FF2B5EF4-FFF2-40B4-BE49-F238E27FC236}">
                <a16:creationId xmlns:a16="http://schemas.microsoft.com/office/drawing/2014/main" id="{B09DA6B7-5E29-4118-86F8-54387E21E923}"/>
              </a:ext>
            </a:extLst>
          </p:cNvPr>
          <p:cNvSpPr txBox="1"/>
          <p:nvPr/>
        </p:nvSpPr>
        <p:spPr>
          <a:xfrm>
            <a:off x="6560049" y="3700959"/>
            <a:ext cx="1612777" cy="584775"/>
          </a:xfrm>
          <a:prstGeom prst="rect">
            <a:avLst/>
          </a:prstGeom>
          <a:noFill/>
        </p:spPr>
        <p:txBody>
          <a:bodyPr wrap="square" rtlCol="0">
            <a:spAutoFit/>
          </a:bodyPr>
          <a:lstStyle/>
          <a:p>
            <a:pPr lvl="1" algn="ctr"/>
            <a:r>
              <a:rPr lang="en-US" sz="1600" dirty="0">
                <a:solidFill>
                  <a:srgbClr val="C00000"/>
                </a:solidFill>
              </a:rPr>
              <a:t>School leadership </a:t>
            </a:r>
          </a:p>
        </p:txBody>
      </p:sp>
    </p:spTree>
    <p:extLst>
      <p:ext uri="{BB962C8B-B14F-4D97-AF65-F5344CB8AC3E}">
        <p14:creationId xmlns:p14="http://schemas.microsoft.com/office/powerpoint/2010/main" val="162296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
            <a:extLst>
              <a:ext uri="{FF2B5EF4-FFF2-40B4-BE49-F238E27FC236}">
                <a16:creationId xmlns:a16="http://schemas.microsoft.com/office/drawing/2014/main" id="{FE78EB0A-745F-C13A-695F-41C627E7C285}"/>
              </a:ext>
            </a:extLst>
          </p:cNvPr>
          <p:cNvSpPr>
            <a:spLocks noGrp="1"/>
          </p:cNvSpPr>
          <p:nvPr>
            <p:ph sz="half" idx="1"/>
          </p:nvPr>
        </p:nvSpPr>
        <p:spPr>
          <a:xfrm>
            <a:off x="686104" y="1296987"/>
            <a:ext cx="3809696" cy="3200400"/>
          </a:xfrm>
        </p:spPr>
        <p:txBody>
          <a:bodyPr>
            <a:normAutofit fontScale="92500" lnSpcReduction="20000"/>
          </a:bodyPr>
          <a:lstStyle/>
          <a:p>
            <a:pPr marL="0" indent="0">
              <a:buNone/>
            </a:pPr>
            <a:r>
              <a:rPr lang="en-US" sz="2400" dirty="0">
                <a:solidFill>
                  <a:schemeClr val="tx1"/>
                </a:solidFill>
                <a:latin typeface="Gill Sans Nova" panose="020B0602020104020203" pitchFamily="34" charset="0"/>
              </a:rPr>
              <a:t>Discussion Question: </a:t>
            </a:r>
          </a:p>
          <a:p>
            <a:pPr marL="0" indent="0">
              <a:buNone/>
            </a:pPr>
            <a:endParaRPr lang="en-US" sz="2400" dirty="0">
              <a:solidFill>
                <a:schemeClr val="tx1"/>
              </a:solidFill>
              <a:latin typeface="Gill Sans Nova" panose="020B0602020104020203" pitchFamily="34" charset="0"/>
            </a:endParaRPr>
          </a:p>
          <a:p>
            <a:pPr marL="0" indent="0">
              <a:buNone/>
            </a:pPr>
            <a:r>
              <a:rPr lang="en-US" sz="2400" dirty="0">
                <a:solidFill>
                  <a:schemeClr val="tx1"/>
                </a:solidFill>
                <a:latin typeface="Gill Sans Nova" panose="020B0602020104020203" pitchFamily="34" charset="0"/>
              </a:rPr>
              <a:t>What did we learn from remote learning that we could improve to support teachers, learners, and home learning partners’ well-being now that schools are progressively returning to face-to-face set up?</a:t>
            </a:r>
          </a:p>
        </p:txBody>
      </p:sp>
      <p:pic>
        <p:nvPicPr>
          <p:cNvPr id="16" name="Content Placeholder 15" descr="A group of children in a room&#10;&#10;Description automatically generated with low confidence">
            <a:extLst>
              <a:ext uri="{FF2B5EF4-FFF2-40B4-BE49-F238E27FC236}">
                <a16:creationId xmlns:a16="http://schemas.microsoft.com/office/drawing/2014/main" id="{D6194F2A-5571-420C-9BB6-EAA32BF908FB}"/>
              </a:ext>
            </a:extLst>
          </p:cNvPr>
          <p:cNvPicPr>
            <a:picLocks noGrp="1" noChangeAspect="1"/>
          </p:cNvPicPr>
          <p:nvPr>
            <p:ph sz="half" idx="2"/>
          </p:nvPr>
        </p:nvPicPr>
        <p:blipFill rotWithShape="1">
          <a:blip r:embed="rId3"/>
          <a:srcRect l="12286" r="24613" b="-1"/>
          <a:stretch/>
        </p:blipFill>
        <p:spPr>
          <a:xfrm>
            <a:off x="4648200" y="1296987"/>
            <a:ext cx="3810304" cy="3200400"/>
          </a:xfrm>
          <a:noFill/>
        </p:spPr>
      </p:pic>
      <p:sp>
        <p:nvSpPr>
          <p:cNvPr id="2" name="Date Placeholder 1">
            <a:extLst>
              <a:ext uri="{FF2B5EF4-FFF2-40B4-BE49-F238E27FC236}">
                <a16:creationId xmlns:a16="http://schemas.microsoft.com/office/drawing/2014/main" id="{1AADD2D1-CFBB-4409-91AE-B758E6F15B48}"/>
              </a:ext>
            </a:extLst>
          </p:cNvPr>
          <p:cNvSpPr>
            <a:spLocks noGrp="1"/>
          </p:cNvSpPr>
          <p:nvPr>
            <p:ph type="dt" sz="half" idx="10"/>
          </p:nvPr>
        </p:nvSpPr>
        <p:spPr>
          <a:xfrm>
            <a:off x="152400" y="4844639"/>
            <a:ext cx="2133600" cy="186148"/>
          </a:xfrm>
        </p:spPr>
        <p:txBody>
          <a:bodyPr anchor="ctr">
            <a:normAutofit/>
          </a:bodyPr>
          <a:lstStyle/>
          <a:p>
            <a:pPr>
              <a:spcAft>
                <a:spcPts val="600"/>
              </a:spcAft>
            </a:pPr>
            <a:fld id="{414FB1AD-D69E-B741-965A-0BAE826C2FA6}" type="datetime1">
              <a:rPr lang="en-US" smtClean="0"/>
              <a:pPr>
                <a:spcAft>
                  <a:spcPts val="600"/>
                </a:spcAft>
              </a:pPr>
              <a:t>4/26/2022</a:t>
            </a:fld>
            <a:endParaRPr lang="en-US"/>
          </a:p>
        </p:txBody>
      </p:sp>
      <p:sp>
        <p:nvSpPr>
          <p:cNvPr id="3" name="Footer Placeholder 2">
            <a:extLst>
              <a:ext uri="{FF2B5EF4-FFF2-40B4-BE49-F238E27FC236}">
                <a16:creationId xmlns:a16="http://schemas.microsoft.com/office/drawing/2014/main" id="{F017C4C9-06BF-435A-9DAE-8435E742D96C}"/>
              </a:ext>
            </a:extLst>
          </p:cNvPr>
          <p:cNvSpPr>
            <a:spLocks noGrp="1"/>
          </p:cNvSpPr>
          <p:nvPr>
            <p:ph type="ftr" sz="quarter" idx="11"/>
          </p:nvPr>
        </p:nvSpPr>
        <p:spPr>
          <a:xfrm>
            <a:off x="3124200" y="4844639"/>
            <a:ext cx="2895600" cy="186148"/>
          </a:xfrm>
        </p:spPr>
        <p:txBody>
          <a:bodyPr anchor="ctr">
            <a:normAutofit/>
          </a:bodyPr>
          <a:lstStyle/>
          <a:p>
            <a:pPr>
              <a:spcAft>
                <a:spcPts val="600"/>
              </a:spcAft>
            </a:pPr>
            <a:r>
              <a:rPr lang="en-US"/>
              <a:t>FOOTER GOES HERE</a:t>
            </a:r>
          </a:p>
        </p:txBody>
      </p:sp>
      <p:sp>
        <p:nvSpPr>
          <p:cNvPr id="4" name="Slide Number Placeholder 3">
            <a:extLst>
              <a:ext uri="{FF2B5EF4-FFF2-40B4-BE49-F238E27FC236}">
                <a16:creationId xmlns:a16="http://schemas.microsoft.com/office/drawing/2014/main" id="{AE829C27-501F-4F77-A285-BE48BAD543E7}"/>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17</a:t>
            </a:fld>
            <a:endParaRPr lang="en-US"/>
          </a:p>
        </p:txBody>
      </p:sp>
      <p:pic>
        <p:nvPicPr>
          <p:cNvPr id="12" name="Picture 11" descr="Logo, company name&#10;&#10;Description automatically generated">
            <a:extLst>
              <a:ext uri="{FF2B5EF4-FFF2-40B4-BE49-F238E27FC236}">
                <a16:creationId xmlns:a16="http://schemas.microsoft.com/office/drawing/2014/main" id="{A740C761-28C5-45EE-96EF-5B37800B0234}"/>
              </a:ext>
            </a:extLst>
          </p:cNvPr>
          <p:cNvPicPr>
            <a:picLocks noChangeAspect="1"/>
          </p:cNvPicPr>
          <p:nvPr/>
        </p:nvPicPr>
        <p:blipFill>
          <a:blip r:embed="rId4">
            <a:clrChange>
              <a:clrFrom>
                <a:srgbClr val="F6F6F6"/>
              </a:clrFrom>
              <a:clrTo>
                <a:srgbClr val="F6F6F6">
                  <a:alpha val="0"/>
                </a:srgbClr>
              </a:clrTo>
            </a:clrChange>
          </a:blip>
          <a:stretch>
            <a:fillRect/>
          </a:stretch>
        </p:blipFill>
        <p:spPr>
          <a:xfrm>
            <a:off x="643787" y="171666"/>
            <a:ext cx="1449129" cy="811512"/>
          </a:xfrm>
          <a:prstGeom prst="rect">
            <a:avLst/>
          </a:prstGeom>
        </p:spPr>
      </p:pic>
    </p:spTree>
    <p:extLst>
      <p:ext uri="{BB962C8B-B14F-4D97-AF65-F5344CB8AC3E}">
        <p14:creationId xmlns:p14="http://schemas.microsoft.com/office/powerpoint/2010/main" val="4027471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4/26/2022</a:t>
            </a:fld>
            <a:endParaRPr lang="en-US"/>
          </a:p>
        </p:txBody>
      </p:sp>
      <p:sp>
        <p:nvSpPr>
          <p:cNvPr id="8" name="Title 7"/>
          <p:cNvSpPr>
            <a:spLocks noGrp="1"/>
          </p:cNvSpPr>
          <p:nvPr>
            <p:ph type="title"/>
          </p:nvPr>
        </p:nvSpPr>
        <p:spPr>
          <a:xfrm>
            <a:off x="1492659" y="1817037"/>
            <a:ext cx="6106626" cy="461665"/>
          </a:xfrm>
        </p:spPr>
        <p:txBody>
          <a:bodyPr/>
          <a:lstStyle/>
          <a:p>
            <a:pPr algn="ctr"/>
            <a:r>
              <a:rPr lang="en-US" dirty="0"/>
              <a:t>Thank you!</a:t>
            </a:r>
          </a:p>
        </p:txBody>
      </p:sp>
      <p:pic>
        <p:nvPicPr>
          <p:cNvPr id="6" name="Picture 5" descr="Logo, company name&#10;&#10;Description automatically generated">
            <a:extLst>
              <a:ext uri="{FF2B5EF4-FFF2-40B4-BE49-F238E27FC236}">
                <a16:creationId xmlns:a16="http://schemas.microsoft.com/office/drawing/2014/main" id="{1177AE10-74D0-4DD1-BA2E-AB49FB872E9E}"/>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643787" y="171666"/>
            <a:ext cx="1449129" cy="811512"/>
          </a:xfrm>
          <a:prstGeom prst="rect">
            <a:avLst/>
          </a:prstGeom>
        </p:spPr>
      </p:pic>
      <p:pic>
        <p:nvPicPr>
          <p:cNvPr id="7" name="Picture 2" descr="See the source image">
            <a:extLst>
              <a:ext uri="{FF2B5EF4-FFF2-40B4-BE49-F238E27FC236}">
                <a16:creationId xmlns:a16="http://schemas.microsoft.com/office/drawing/2014/main" id="{FC37E1AE-3CE6-485C-9C96-8BB80EB36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467" y="4351378"/>
            <a:ext cx="848030" cy="337328"/>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7">
            <a:extLst>
              <a:ext uri="{FF2B5EF4-FFF2-40B4-BE49-F238E27FC236}">
                <a16:creationId xmlns:a16="http://schemas.microsoft.com/office/drawing/2014/main" id="{59E604BE-3021-4A37-A255-F5583786E2A0}"/>
              </a:ext>
            </a:extLst>
          </p:cNvPr>
          <p:cNvSpPr txBox="1">
            <a:spLocks/>
          </p:cNvSpPr>
          <p:nvPr/>
        </p:nvSpPr>
        <p:spPr>
          <a:xfrm>
            <a:off x="1518687" y="3549115"/>
            <a:ext cx="6106626" cy="646331"/>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US" sz="1800" dirty="0"/>
              <a:t>Maria Perlita E. de Leon</a:t>
            </a:r>
          </a:p>
          <a:p>
            <a:pPr algn="ctr"/>
            <a:r>
              <a:rPr lang="en-US" sz="1800" dirty="0"/>
              <a:t>mdeleon@rti.org</a:t>
            </a:r>
          </a:p>
        </p:txBody>
      </p:sp>
    </p:spTree>
    <p:extLst>
      <p:ext uri="{BB962C8B-B14F-4D97-AF65-F5344CB8AC3E}">
        <p14:creationId xmlns:p14="http://schemas.microsoft.com/office/powerpoint/2010/main" val="236271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B271C14-DA96-488A-B188-784ECCD4B3A5}"/>
              </a:ext>
            </a:extLst>
          </p:cNvPr>
          <p:cNvPicPr>
            <a:picLocks noChangeAspect="1"/>
          </p:cNvPicPr>
          <p:nvPr/>
        </p:nvPicPr>
        <p:blipFill>
          <a:blip r:embed="rId3">
            <a:clrChange>
              <a:clrFrom>
                <a:srgbClr val="F7F7F7"/>
              </a:clrFrom>
              <a:clrTo>
                <a:srgbClr val="F7F7F7">
                  <a:alpha val="0"/>
                </a:srgbClr>
              </a:clrTo>
            </a:clrChange>
            <a:extLst>
              <a:ext uri="{BEBA8EAE-BF5A-486C-A8C5-ECC9F3942E4B}">
                <a14:imgProps xmlns:a14="http://schemas.microsoft.com/office/drawing/2010/main">
                  <a14:imgLayer r:embed="rId4">
                    <a14:imgEffect>
                      <a14:backgroundRemoval t="5143" b="99886" l="7254" r="89831">
                        <a14:foregroundMark x1="47390" y1="74171" x2="47390" y2="74171"/>
                        <a14:foregroundMark x1="63322" y1="85600" x2="63322" y2="85600"/>
                        <a14:foregroundMark x1="71186" y1="83771" x2="71186" y2="83771"/>
                        <a14:foregroundMark x1="75661" y1="86971" x2="75661" y2="86971"/>
                        <a14:foregroundMark x1="75661" y1="86971" x2="75661" y2="86971"/>
                        <a14:foregroundMark x1="76746" y1="87657" x2="76746" y2="87657"/>
                        <a14:foregroundMark x1="76814" y1="88800" x2="76814" y2="88800"/>
                        <a14:foregroundMark x1="76814" y1="88800" x2="76814" y2="88800"/>
                        <a14:foregroundMark x1="77424" y1="82857" x2="77424" y2="82857"/>
                        <a14:foregroundMark x1="77424" y1="82857" x2="77424" y2="82857"/>
                        <a14:foregroundMark x1="76339" y1="82629" x2="76339" y2="82629"/>
                        <a14:foregroundMark x1="76339" y1="82629" x2="76339" y2="82629"/>
                        <a14:foregroundMark x1="79051" y1="81714" x2="79051" y2="81714"/>
                        <a14:foregroundMark x1="79051" y1="81714" x2="79051" y2="81714"/>
                        <a14:foregroundMark x1="84814" y1="85143" x2="84814" y2="85143"/>
                        <a14:foregroundMark x1="84814" y1="85143" x2="84814" y2="85143"/>
                        <a14:foregroundMark x1="88475" y1="94857" x2="88475" y2="94857"/>
                        <a14:foregroundMark x1="88475" y1="94857" x2="88475" y2="94857"/>
                        <a14:foregroundMark x1="78847" y1="73371" x2="78847" y2="73371"/>
                        <a14:foregroundMark x1="78847" y1="73371" x2="78847" y2="73371"/>
                        <a14:foregroundMark x1="77831" y1="72229" x2="77831" y2="72229"/>
                        <a14:foregroundMark x1="77831" y1="72229" x2="77831" y2="72229"/>
                        <a14:foregroundMark x1="76136" y1="60571" x2="76136" y2="60571"/>
                        <a14:foregroundMark x1="76136" y1="60571" x2="76136" y2="60571"/>
                        <a14:foregroundMark x1="76068" y1="65600" x2="76068" y2="65600"/>
                        <a14:foregroundMark x1="76068" y1="65600" x2="76068" y2="65600"/>
                        <a14:foregroundMark x1="78983" y1="66971" x2="78983" y2="66971"/>
                        <a14:foregroundMark x1="78983" y1="66971" x2="78983" y2="66971"/>
                        <a14:foregroundMark x1="76881" y1="68114" x2="76881" y2="68114"/>
                        <a14:foregroundMark x1="76881" y1="68114" x2="76881" y2="68114"/>
                        <a14:foregroundMark x1="77492" y1="64686" x2="77492" y2="64686"/>
                        <a14:foregroundMark x1="77492" y1="64686" x2="77492" y2="64686"/>
                        <a14:foregroundMark x1="76949" y1="63886" x2="76949" y2="63886"/>
                        <a14:foregroundMark x1="77559" y1="69143" x2="77559" y2="69143"/>
                        <a14:foregroundMark x1="78373" y1="70171" x2="78373" y2="70171"/>
                        <a14:foregroundMark x1="77898" y1="66857" x2="77898" y2="66857"/>
                        <a14:foregroundMark x1="74983" y1="68914" x2="74983" y2="68914"/>
                        <a14:foregroundMark x1="75322" y1="66857" x2="75322" y2="66857"/>
                        <a14:foregroundMark x1="73695" y1="71314" x2="73695" y2="71314"/>
                        <a14:foregroundMark x1="74169" y1="70514" x2="74169" y2="70514"/>
                        <a14:foregroundMark x1="76881" y1="74629" x2="76881" y2="74629"/>
                        <a14:foregroundMark x1="67729" y1="56800" x2="67729" y2="56800"/>
                        <a14:foregroundMark x1="67797" y1="54971" x2="67797" y2="54971"/>
                        <a14:foregroundMark x1="75051" y1="50629" x2="75051" y2="50629"/>
                        <a14:foregroundMark x1="75051" y1="50629" x2="75051" y2="50629"/>
                        <a14:foregroundMark x1="81288" y1="36571" x2="81288" y2="36571"/>
                        <a14:foregroundMark x1="81288" y1="36571" x2="81288" y2="36571"/>
                        <a14:foregroundMark x1="83458" y1="33029" x2="83458" y2="33029"/>
                        <a14:foregroundMark x1="83458" y1="33029" x2="83458" y2="33029"/>
                        <a14:foregroundMark x1="87593" y1="20800" x2="87593" y2="20800"/>
                        <a14:foregroundMark x1="87593" y1="20800" x2="87593" y2="20800"/>
                        <a14:foregroundMark x1="86034" y1="22857" x2="86034" y2="22857"/>
                        <a14:foregroundMark x1="82508" y1="35657" x2="82508" y2="35657"/>
                        <a14:foregroundMark x1="82508" y1="35657" x2="82508" y2="35657"/>
                        <a14:foregroundMark x1="77831" y1="36000" x2="77831" y2="36000"/>
                        <a14:foregroundMark x1="77831" y1="36000" x2="77831" y2="36000"/>
                        <a14:foregroundMark x1="72203" y1="6400" x2="72203" y2="6400"/>
                        <a14:foregroundMark x1="72203" y1="6400" x2="72203" y2="6400"/>
                        <a14:foregroundMark x1="72203" y1="6400" x2="72203" y2="6400"/>
                        <a14:foregroundMark x1="36136" y1="5371" x2="36136" y2="5371"/>
                        <a14:foregroundMark x1="9220" y1="27086" x2="9220" y2="27086"/>
                        <a14:foregroundMark x1="8203" y1="23543" x2="8203" y2="23543"/>
                        <a14:foregroundMark x1="12542" y1="33714" x2="12542" y2="33714"/>
                        <a14:foregroundMark x1="25424" y1="47886" x2="25424" y2="47886"/>
                        <a14:foregroundMark x1="27797" y1="66286" x2="27797" y2="66286"/>
                        <a14:foregroundMark x1="40678" y1="79657" x2="40678" y2="79657"/>
                        <a14:foregroundMark x1="55797" y1="66057" x2="55797" y2="66057"/>
                        <a14:foregroundMark x1="59458" y1="82514" x2="59458" y2="82514"/>
                        <a14:foregroundMark x1="58034" y1="80000" x2="58576" y2="80571"/>
                        <a14:foregroundMark x1="59661" y1="83200" x2="61559" y2="88686"/>
                        <a14:foregroundMark x1="63864" y1="82514" x2="64949" y2="85829"/>
                        <a14:foregroundMark x1="66305" y1="87314" x2="67186" y2="87886"/>
                        <a14:foregroundMark x1="66780" y1="93943" x2="66780" y2="93943"/>
                        <a14:foregroundMark x1="70576" y1="93600" x2="70576" y2="93600"/>
                        <a14:foregroundMark x1="72000" y1="95543" x2="72000" y2="95543"/>
                        <a14:foregroundMark x1="72881" y1="95771" x2="72881" y2="95771"/>
                        <a14:foregroundMark x1="73356" y1="95886" x2="73356" y2="95886"/>
                        <a14:foregroundMark x1="73695" y1="94971" x2="80000" y2="94400"/>
                        <a14:foregroundMark x1="74983" y1="97486" x2="74983" y2="97486"/>
                        <a14:foregroundMark x1="77220" y1="90400" x2="77424" y2="89829"/>
                        <a14:foregroundMark x1="80271" y1="88686" x2="80271" y2="88686"/>
                        <a14:foregroundMark x1="81559" y1="88000" x2="83254" y2="88914"/>
                        <a14:foregroundMark x1="80746" y1="84800" x2="81559" y2="80686"/>
                        <a14:foregroundMark x1="85695" y1="93371" x2="85831" y2="92000"/>
                        <a14:foregroundMark x1="86712" y1="84800" x2="87051" y2="85943"/>
                        <a14:foregroundMark x1="67051" y1="78286" x2="67051" y2="78286"/>
                        <a14:foregroundMark x1="77898" y1="84686" x2="78780" y2="85486"/>
                        <a14:foregroundMark x1="83458" y1="94857" x2="83864" y2="93714"/>
                        <a14:foregroundMark x1="82441" y1="94743" x2="82441" y2="94743"/>
                        <a14:foregroundMark x1="82712" y1="83543" x2="83797" y2="85714"/>
                        <a14:foregroundMark x1="77424" y1="99086" x2="77695" y2="98743"/>
                        <a14:foregroundMark x1="55797" y1="65143" x2="55661" y2="68800"/>
                        <a14:foregroundMark x1="7458" y1="33143" x2="7322" y2="32457"/>
                        <a14:foregroundMark x1="8068" y1="33143" x2="14169" y2="35771"/>
                        <a14:foregroundMark x1="9220" y1="35657" x2="8949" y2="40571"/>
                        <a14:foregroundMark x1="8881" y1="40000" x2="12407" y2="39657"/>
                        <a14:foregroundMark x1="10847" y1="37829" x2="13898" y2="37829"/>
                        <a14:foregroundMark x1="11119" y1="41486" x2="13288" y2="39543"/>
                        <a14:foregroundMark x1="12271" y1="42514" x2="10780" y2="42057"/>
                        <a14:foregroundMark x1="26305" y1="46286" x2="29356" y2="46857"/>
                        <a14:foregroundMark x1="36949" y1="79543" x2="37288" y2="79086"/>
                        <a14:foregroundMark x1="37763" y1="79657" x2="37763" y2="79543"/>
                        <a14:foregroundMark x1="37831" y1="79886" x2="42305" y2="79429"/>
                        <a14:foregroundMark x1="36814" y1="80229" x2="42169" y2="78400"/>
                        <a14:foregroundMark x1="39390" y1="80229" x2="40881" y2="80343"/>
                        <a14:foregroundMark x1="37559" y1="79086" x2="38847" y2="78286"/>
                        <a14:foregroundMark x1="38373" y1="80686" x2="40000" y2="80229"/>
                        <a14:foregroundMark x1="48136" y1="71429" x2="52814" y2="71771"/>
                        <a14:foregroundMark x1="47729" y1="71086" x2="50712" y2="72000"/>
                        <a14:foregroundMark x1="67390" y1="70514" x2="71254" y2="70171"/>
                        <a14:foregroundMark x1="67932" y1="70057" x2="66983" y2="70400"/>
                        <a14:foregroundMark x1="67458" y1="70286" x2="71322" y2="70857"/>
                        <a14:foregroundMark x1="71322" y1="70857" x2="66847" y2="70743"/>
                        <a14:foregroundMark x1="67322" y1="70171" x2="71186" y2="70514"/>
                        <a14:foregroundMark x1="70644" y1="69714" x2="66373" y2="69943"/>
                        <a14:foregroundMark x1="67593" y1="75543" x2="66983" y2="75886"/>
                        <a14:foregroundMark x1="67729" y1="76571" x2="71322" y2="77257"/>
                        <a14:foregroundMark x1="64610" y1="79657" x2="68542" y2="75771"/>
                        <a14:foregroundMark x1="69017" y1="75429" x2="71390" y2="74971"/>
                        <a14:foregroundMark x1="86441" y1="99886" x2="85559" y2="98857"/>
                        <a14:foregroundMark x1="80475" y1="98857" x2="86508" y2="98629"/>
                        <a14:foregroundMark x1="77627" y1="60571" x2="82169" y2="60457"/>
                        <a14:foregroundMark x1="82169" y1="60457" x2="78034" y2="61029"/>
                        <a14:foregroundMark x1="77559" y1="60343" x2="78237" y2="59771"/>
                        <a14:foregroundMark x1="77559" y1="60914" x2="77559" y2="60914"/>
                        <a14:foregroundMark x1="77356" y1="60000" x2="77153" y2="61829"/>
                        <a14:foregroundMark x1="76610" y1="52457" x2="75932" y2="51314"/>
                        <a14:foregroundMark x1="76475" y1="51543" x2="79593" y2="52343"/>
                        <a14:foregroundMark x1="69627" y1="53257" x2="75458" y2="54629"/>
                        <a14:foregroundMark x1="79729" y1="22743" x2="85017" y2="23771"/>
                        <a14:foregroundMark x1="79593" y1="27886" x2="85356" y2="28914"/>
                        <a14:foregroundMark x1="18847" y1="18286" x2="25356" y2="21943"/>
                        <a14:foregroundMark x1="13356" y1="20914" x2="13831" y2="23200"/>
                        <a14:foregroundMark x1="22644" y1="20000" x2="22508" y2="19543"/>
                      </a14:backgroundRemoval>
                    </a14:imgEffect>
                  </a14:imgLayer>
                </a14:imgProps>
              </a:ext>
            </a:extLst>
          </a:blip>
          <a:stretch>
            <a:fillRect/>
          </a:stretch>
        </p:blipFill>
        <p:spPr>
          <a:xfrm>
            <a:off x="2379005" y="712664"/>
            <a:ext cx="6600502" cy="3915553"/>
          </a:xfrm>
          <a:prstGeom prst="rect">
            <a:avLst/>
          </a:prstGeom>
        </p:spPr>
      </p:pic>
      <p:sp>
        <p:nvSpPr>
          <p:cNvPr id="2" name="Date Placeholder 1"/>
          <p:cNvSpPr>
            <a:spLocks noGrp="1"/>
          </p:cNvSpPr>
          <p:nvPr>
            <p:ph type="dt" sz="half" idx="10"/>
          </p:nvPr>
        </p:nvSpPr>
        <p:spPr>
          <a:xfrm>
            <a:off x="152400" y="4844639"/>
            <a:ext cx="2133600" cy="186148"/>
          </a:xfrm>
        </p:spPr>
        <p:txBody>
          <a:bodyPr anchor="ctr">
            <a:normAutofit/>
          </a:bodyPr>
          <a:lstStyle/>
          <a:p>
            <a:pPr>
              <a:spcAft>
                <a:spcPts val="600"/>
              </a:spcAft>
            </a:pPr>
            <a:fld id="{215C1E33-7843-DD4E-A777-43ECB6153BE3}" type="datetime1">
              <a:rPr lang="en-US" smtClean="0"/>
              <a:pPr>
                <a:spcAft>
                  <a:spcPts val="600"/>
                </a:spcAft>
              </a:pPr>
              <a:t>4/26/2022</a:t>
            </a:fld>
            <a:endParaRPr lang="en-US"/>
          </a:p>
        </p:txBody>
      </p:sp>
      <p:sp>
        <p:nvSpPr>
          <p:cNvPr id="3" name="Footer Placeholder 2"/>
          <p:cNvSpPr>
            <a:spLocks noGrp="1"/>
          </p:cNvSpPr>
          <p:nvPr>
            <p:ph type="ftr" sz="quarter" idx="11"/>
          </p:nvPr>
        </p:nvSpPr>
        <p:spPr>
          <a:xfrm>
            <a:off x="3124200" y="4844639"/>
            <a:ext cx="2895600" cy="186148"/>
          </a:xfrm>
        </p:spPr>
        <p:txBody>
          <a:bodyPr anchor="ctr">
            <a:normAutofit/>
          </a:bodyPr>
          <a:lstStyle/>
          <a:p>
            <a:pPr>
              <a:spcAft>
                <a:spcPts val="600"/>
              </a:spcAft>
            </a:pPr>
            <a:r>
              <a:rPr lang="en-US" dirty="0"/>
              <a:t>TEACHER WELL BEING DURING THE PANDEMIC – CIES 2022 PRESENTATION</a:t>
            </a:r>
          </a:p>
        </p:txBody>
      </p:sp>
      <p:sp>
        <p:nvSpPr>
          <p:cNvPr id="4" name="Slide Number Placeholder 3"/>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2</a:t>
            </a:fld>
            <a:endParaRPr lang="en-US"/>
          </a:p>
        </p:txBody>
      </p:sp>
      <p:sp>
        <p:nvSpPr>
          <p:cNvPr id="5" name="Title 4"/>
          <p:cNvSpPr>
            <a:spLocks noGrp="1"/>
          </p:cNvSpPr>
          <p:nvPr>
            <p:ph type="title"/>
          </p:nvPr>
        </p:nvSpPr>
        <p:spPr>
          <a:xfrm>
            <a:off x="571510" y="1695399"/>
            <a:ext cx="2133600" cy="1867183"/>
          </a:xfrm>
        </p:spPr>
        <p:txBody>
          <a:bodyPr anchor="b">
            <a:normAutofit fontScale="90000"/>
          </a:bodyPr>
          <a:lstStyle/>
          <a:p>
            <a:r>
              <a:rPr lang="en-US" sz="3200" dirty="0"/>
              <a:t>ALL CHILDREN READING – PHILIPPINES </a:t>
            </a:r>
          </a:p>
        </p:txBody>
      </p:sp>
      <p:pic>
        <p:nvPicPr>
          <p:cNvPr id="7" name="Picture 6" descr="Logo, company name&#10;&#10;Description automatically generated">
            <a:extLst>
              <a:ext uri="{FF2B5EF4-FFF2-40B4-BE49-F238E27FC236}">
                <a16:creationId xmlns:a16="http://schemas.microsoft.com/office/drawing/2014/main" id="{04B15400-9FE6-4FE8-880D-FA8CA942AB9B}"/>
              </a:ext>
            </a:extLst>
          </p:cNvPr>
          <p:cNvPicPr>
            <a:picLocks noChangeAspect="1"/>
          </p:cNvPicPr>
          <p:nvPr/>
        </p:nvPicPr>
        <p:blipFill>
          <a:blip r:embed="rId5">
            <a:clrChange>
              <a:clrFrom>
                <a:srgbClr val="F6F6F6"/>
              </a:clrFrom>
              <a:clrTo>
                <a:srgbClr val="F6F6F6">
                  <a:alpha val="0"/>
                </a:srgbClr>
              </a:clrTo>
            </a:clrChange>
          </a:blip>
          <a:stretch>
            <a:fillRect/>
          </a:stretch>
        </p:blipFill>
        <p:spPr>
          <a:xfrm>
            <a:off x="528527" y="171666"/>
            <a:ext cx="1449129" cy="811512"/>
          </a:xfrm>
          <a:prstGeom prst="rect">
            <a:avLst/>
          </a:prstGeom>
        </p:spPr>
      </p:pic>
      <p:pic>
        <p:nvPicPr>
          <p:cNvPr id="14" name="Picture 13">
            <a:extLst>
              <a:ext uri="{FF2B5EF4-FFF2-40B4-BE49-F238E27FC236}">
                <a16:creationId xmlns:a16="http://schemas.microsoft.com/office/drawing/2014/main" id="{3E47E345-E26A-4D54-94BE-38EA85A4D389}"/>
              </a:ext>
            </a:extLst>
          </p:cNvPr>
          <p:cNvPicPr>
            <a:picLocks noChangeAspect="1"/>
          </p:cNvPicPr>
          <p:nvPr/>
        </p:nvPicPr>
        <p:blipFill>
          <a:blip r:embed="rId6">
            <a:clrChange>
              <a:clrFrom>
                <a:srgbClr val="F8FAFB"/>
              </a:clrFrom>
              <a:clrTo>
                <a:srgbClr val="F8FAFB">
                  <a:alpha val="0"/>
                </a:srgbClr>
              </a:clrTo>
            </a:clrChange>
          </a:blip>
          <a:stretch>
            <a:fillRect/>
          </a:stretch>
        </p:blipFill>
        <p:spPr>
          <a:xfrm>
            <a:off x="7250730" y="2769161"/>
            <a:ext cx="276830" cy="281792"/>
          </a:xfrm>
          <a:prstGeom prst="rect">
            <a:avLst/>
          </a:prstGeom>
        </p:spPr>
      </p:pic>
      <p:pic>
        <p:nvPicPr>
          <p:cNvPr id="16" name="Picture 15">
            <a:extLst>
              <a:ext uri="{FF2B5EF4-FFF2-40B4-BE49-F238E27FC236}">
                <a16:creationId xmlns:a16="http://schemas.microsoft.com/office/drawing/2014/main" id="{942C7B6A-F3EC-48BA-B57C-410B462025C8}"/>
              </a:ext>
            </a:extLst>
          </p:cNvPr>
          <p:cNvPicPr>
            <a:picLocks noChangeAspect="1"/>
          </p:cNvPicPr>
          <p:nvPr/>
        </p:nvPicPr>
        <p:blipFill>
          <a:blip r:embed="rId6">
            <a:clrChange>
              <a:clrFrom>
                <a:srgbClr val="F8FAFB"/>
              </a:clrFrom>
              <a:clrTo>
                <a:srgbClr val="F8FAFB">
                  <a:alpha val="0"/>
                </a:srgbClr>
              </a:clrTo>
            </a:clrChange>
          </a:blip>
          <a:stretch>
            <a:fillRect/>
          </a:stretch>
        </p:blipFill>
        <p:spPr>
          <a:xfrm>
            <a:off x="6442753" y="2974262"/>
            <a:ext cx="276831" cy="281793"/>
          </a:xfrm>
          <a:prstGeom prst="rect">
            <a:avLst/>
          </a:prstGeom>
        </p:spPr>
      </p:pic>
      <p:pic>
        <p:nvPicPr>
          <p:cNvPr id="20" name="Picture 19">
            <a:extLst>
              <a:ext uri="{FF2B5EF4-FFF2-40B4-BE49-F238E27FC236}">
                <a16:creationId xmlns:a16="http://schemas.microsoft.com/office/drawing/2014/main" id="{92416DCC-5C76-4342-89A2-0563801A887F}"/>
              </a:ext>
            </a:extLst>
          </p:cNvPr>
          <p:cNvPicPr>
            <a:picLocks noChangeAspect="1"/>
          </p:cNvPicPr>
          <p:nvPr/>
        </p:nvPicPr>
        <p:blipFill>
          <a:blip r:embed="rId6">
            <a:clrChange>
              <a:clrFrom>
                <a:srgbClr val="F8FAFB"/>
              </a:clrFrom>
              <a:clrTo>
                <a:srgbClr val="F8FAFB">
                  <a:alpha val="0"/>
                </a:srgbClr>
              </a:clrTo>
            </a:clrChange>
          </a:blip>
          <a:stretch>
            <a:fillRect/>
          </a:stretch>
        </p:blipFill>
        <p:spPr>
          <a:xfrm>
            <a:off x="4572000" y="1772557"/>
            <a:ext cx="276831" cy="281793"/>
          </a:xfrm>
          <a:prstGeom prst="rect">
            <a:avLst/>
          </a:prstGeom>
        </p:spPr>
      </p:pic>
      <p:pic>
        <p:nvPicPr>
          <p:cNvPr id="21" name="Picture 20">
            <a:extLst>
              <a:ext uri="{FF2B5EF4-FFF2-40B4-BE49-F238E27FC236}">
                <a16:creationId xmlns:a16="http://schemas.microsoft.com/office/drawing/2014/main" id="{99BA6CC9-3776-4254-9542-1522014E9CDB}"/>
              </a:ext>
            </a:extLst>
          </p:cNvPr>
          <p:cNvPicPr>
            <a:picLocks noChangeAspect="1"/>
          </p:cNvPicPr>
          <p:nvPr/>
        </p:nvPicPr>
        <p:blipFill>
          <a:blip r:embed="rId6">
            <a:clrChange>
              <a:clrFrom>
                <a:srgbClr val="F8FAFB"/>
              </a:clrFrom>
              <a:clrTo>
                <a:srgbClr val="F8FAFB">
                  <a:alpha val="0"/>
                </a:srgbClr>
              </a:clrTo>
            </a:clrChange>
          </a:blip>
          <a:stretch>
            <a:fillRect/>
          </a:stretch>
        </p:blipFill>
        <p:spPr>
          <a:xfrm>
            <a:off x="4495104" y="1255506"/>
            <a:ext cx="276831" cy="281793"/>
          </a:xfrm>
          <a:prstGeom prst="rect">
            <a:avLst/>
          </a:prstGeom>
        </p:spPr>
      </p:pic>
      <p:pic>
        <p:nvPicPr>
          <p:cNvPr id="26" name="Picture 25">
            <a:extLst>
              <a:ext uri="{FF2B5EF4-FFF2-40B4-BE49-F238E27FC236}">
                <a16:creationId xmlns:a16="http://schemas.microsoft.com/office/drawing/2014/main" id="{03931B2F-50E1-4FAC-A589-174100824B44}"/>
              </a:ext>
            </a:extLst>
          </p:cNvPr>
          <p:cNvPicPr>
            <a:picLocks noChangeAspect="1"/>
          </p:cNvPicPr>
          <p:nvPr/>
        </p:nvPicPr>
        <p:blipFill>
          <a:blip r:embed="rId6">
            <a:clrChange>
              <a:clrFrom>
                <a:srgbClr val="F8FAFB"/>
              </a:clrFrom>
              <a:clrTo>
                <a:srgbClr val="F8FAFB">
                  <a:alpha val="0"/>
                </a:srgbClr>
              </a:clrTo>
            </a:clrChange>
          </a:blip>
          <a:stretch>
            <a:fillRect/>
          </a:stretch>
        </p:blipFill>
        <p:spPr>
          <a:xfrm>
            <a:off x="4866970" y="1988979"/>
            <a:ext cx="276831" cy="281793"/>
          </a:xfrm>
          <a:prstGeom prst="rect">
            <a:avLst/>
          </a:prstGeom>
        </p:spPr>
      </p:pic>
    </p:spTree>
    <p:extLst>
      <p:ext uri="{BB962C8B-B14F-4D97-AF65-F5344CB8AC3E}">
        <p14:creationId xmlns:p14="http://schemas.microsoft.com/office/powerpoint/2010/main" val="201355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2400" y="4844639"/>
            <a:ext cx="2133600" cy="186148"/>
          </a:xfrm>
        </p:spPr>
        <p:txBody>
          <a:bodyPr anchor="ctr">
            <a:normAutofit/>
          </a:bodyPr>
          <a:lstStyle/>
          <a:p>
            <a:pPr>
              <a:spcAft>
                <a:spcPts val="600"/>
              </a:spcAft>
            </a:pPr>
            <a:fld id="{215C1E33-7843-DD4E-A777-43ECB6153BE3}" type="datetime1">
              <a:rPr lang="en-US" smtClean="0"/>
              <a:pPr>
                <a:spcAft>
                  <a:spcPts val="600"/>
                </a:spcAft>
              </a:pPr>
              <a:t>4/26/2022</a:t>
            </a:fld>
            <a:endParaRPr lang="en-US"/>
          </a:p>
        </p:txBody>
      </p:sp>
      <p:sp>
        <p:nvSpPr>
          <p:cNvPr id="4" name="Slide Number Placeholder 3"/>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3</a:t>
            </a:fld>
            <a:endParaRPr lang="en-US"/>
          </a:p>
        </p:txBody>
      </p:sp>
      <p:pic>
        <p:nvPicPr>
          <p:cNvPr id="7" name="Picture 6" descr="Logo, company name&#10;&#10;Description automatically generated">
            <a:extLst>
              <a:ext uri="{FF2B5EF4-FFF2-40B4-BE49-F238E27FC236}">
                <a16:creationId xmlns:a16="http://schemas.microsoft.com/office/drawing/2014/main" id="{04B15400-9FE6-4FE8-880D-FA8CA942AB9B}"/>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528527" y="171666"/>
            <a:ext cx="1449129" cy="811512"/>
          </a:xfrm>
          <a:prstGeom prst="rect">
            <a:avLst/>
          </a:prstGeom>
        </p:spPr>
      </p:pic>
      <p:graphicFrame>
        <p:nvGraphicFramePr>
          <p:cNvPr id="6" name="Diagram 5">
            <a:extLst>
              <a:ext uri="{FF2B5EF4-FFF2-40B4-BE49-F238E27FC236}">
                <a16:creationId xmlns:a16="http://schemas.microsoft.com/office/drawing/2014/main" id="{ACAA25BC-68BF-4317-80A3-757CC6AA9129}"/>
              </a:ext>
            </a:extLst>
          </p:cNvPr>
          <p:cNvGraphicFramePr/>
          <p:nvPr>
            <p:extLst>
              <p:ext uri="{D42A27DB-BD31-4B8C-83A1-F6EECF244321}">
                <p14:modId xmlns:p14="http://schemas.microsoft.com/office/powerpoint/2010/main" val="2640560215"/>
              </p:ext>
            </p:extLst>
          </p:nvPr>
        </p:nvGraphicFramePr>
        <p:xfrm>
          <a:off x="1452282" y="783772"/>
          <a:ext cx="6239793" cy="3979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ooter Placeholder 2">
            <a:extLst>
              <a:ext uri="{FF2B5EF4-FFF2-40B4-BE49-F238E27FC236}">
                <a16:creationId xmlns:a16="http://schemas.microsoft.com/office/drawing/2014/main" id="{5E223155-771B-4942-A202-6A602F580FB8}"/>
              </a:ext>
            </a:extLst>
          </p:cNvPr>
          <p:cNvSpPr>
            <a:spLocks noGrp="1"/>
          </p:cNvSpPr>
          <p:nvPr>
            <p:ph type="ftr" sz="quarter" idx="11"/>
          </p:nvPr>
        </p:nvSpPr>
        <p:spPr>
          <a:xfrm>
            <a:off x="3124200" y="4844639"/>
            <a:ext cx="2895600" cy="186148"/>
          </a:xfrm>
        </p:spPr>
        <p:txBody>
          <a:bodyPr anchor="ctr">
            <a:normAutofit/>
          </a:bodyPr>
          <a:lstStyle/>
          <a:p>
            <a:pPr>
              <a:spcAft>
                <a:spcPts val="600"/>
              </a:spcAft>
            </a:pPr>
            <a:r>
              <a:rPr lang="en-US" dirty="0"/>
              <a:t>TEACHER WELL BEING DURING THE PANDEMIC – CIES 2022 PRESENTATION</a:t>
            </a:r>
          </a:p>
        </p:txBody>
      </p:sp>
    </p:spTree>
    <p:extLst>
      <p:ext uri="{BB962C8B-B14F-4D97-AF65-F5344CB8AC3E}">
        <p14:creationId xmlns:p14="http://schemas.microsoft.com/office/powerpoint/2010/main" val="287408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4/26/2022</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4</a:t>
            </a:fld>
            <a:endParaRPr lang="en-US"/>
          </a:p>
        </p:txBody>
      </p:sp>
      <p:sp>
        <p:nvSpPr>
          <p:cNvPr id="8" name="Title 7"/>
          <p:cNvSpPr>
            <a:spLocks noGrp="1"/>
          </p:cNvSpPr>
          <p:nvPr>
            <p:ph type="title"/>
          </p:nvPr>
        </p:nvSpPr>
        <p:spPr>
          <a:xfrm>
            <a:off x="682092" y="3634608"/>
            <a:ext cx="2821647" cy="830997"/>
          </a:xfrm>
        </p:spPr>
        <p:txBody>
          <a:bodyPr/>
          <a:lstStyle/>
          <a:p>
            <a:r>
              <a:rPr lang="en-US" dirty="0">
                <a:solidFill>
                  <a:srgbClr val="C00000"/>
                </a:solidFill>
              </a:rPr>
              <a:t>REMOTE LEARNING STUDY</a:t>
            </a:r>
          </a:p>
        </p:txBody>
      </p:sp>
      <p:pic>
        <p:nvPicPr>
          <p:cNvPr id="6" name="Picture 5" descr="Logo, company name&#10;&#10;Description automatically generated">
            <a:extLst>
              <a:ext uri="{FF2B5EF4-FFF2-40B4-BE49-F238E27FC236}">
                <a16:creationId xmlns:a16="http://schemas.microsoft.com/office/drawing/2014/main" id="{1177AE10-74D0-4DD1-BA2E-AB49FB872E9E}"/>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643787" y="171666"/>
            <a:ext cx="1449129" cy="811512"/>
          </a:xfrm>
          <a:prstGeom prst="rect">
            <a:avLst/>
          </a:prstGeom>
        </p:spPr>
      </p:pic>
      <p:graphicFrame>
        <p:nvGraphicFramePr>
          <p:cNvPr id="10" name="Diagram 9">
            <a:extLst>
              <a:ext uri="{FF2B5EF4-FFF2-40B4-BE49-F238E27FC236}">
                <a16:creationId xmlns:a16="http://schemas.microsoft.com/office/drawing/2014/main" id="{3472CC06-AFF1-44CA-A382-11F272316EC9}"/>
              </a:ext>
            </a:extLst>
          </p:cNvPr>
          <p:cNvGraphicFramePr/>
          <p:nvPr>
            <p:extLst>
              <p:ext uri="{D42A27DB-BD31-4B8C-83A1-F6EECF244321}">
                <p14:modId xmlns:p14="http://schemas.microsoft.com/office/powerpoint/2010/main" val="457706668"/>
              </p:ext>
            </p:extLst>
          </p:nvPr>
        </p:nvGraphicFramePr>
        <p:xfrm>
          <a:off x="2553957" y="393005"/>
          <a:ext cx="6290365" cy="4267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346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4/26/2022</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5</a:t>
            </a:fld>
            <a:endParaRPr lang="en-US"/>
          </a:p>
        </p:txBody>
      </p:sp>
      <p:sp>
        <p:nvSpPr>
          <p:cNvPr id="8" name="Title 7"/>
          <p:cNvSpPr>
            <a:spLocks noGrp="1"/>
          </p:cNvSpPr>
          <p:nvPr>
            <p:ph type="title"/>
          </p:nvPr>
        </p:nvSpPr>
        <p:spPr>
          <a:xfrm>
            <a:off x="643787" y="1122900"/>
            <a:ext cx="3928213" cy="483064"/>
          </a:xfrm>
        </p:spPr>
        <p:txBody>
          <a:bodyPr/>
          <a:lstStyle/>
          <a:p>
            <a:r>
              <a:rPr lang="en-US" dirty="0">
                <a:solidFill>
                  <a:srgbClr val="C00000"/>
                </a:solidFill>
              </a:rPr>
              <a:t>TEACHER WELL-BEING</a:t>
            </a:r>
          </a:p>
        </p:txBody>
      </p:sp>
      <p:pic>
        <p:nvPicPr>
          <p:cNvPr id="6" name="Picture 5" descr="Logo, company name&#10;&#10;Description automatically generated">
            <a:extLst>
              <a:ext uri="{FF2B5EF4-FFF2-40B4-BE49-F238E27FC236}">
                <a16:creationId xmlns:a16="http://schemas.microsoft.com/office/drawing/2014/main" id="{1177AE10-74D0-4DD1-BA2E-AB49FB872E9E}"/>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643787" y="171666"/>
            <a:ext cx="1449129" cy="811512"/>
          </a:xfrm>
          <a:prstGeom prst="rect">
            <a:avLst/>
          </a:prstGeom>
        </p:spPr>
      </p:pic>
      <p:sp>
        <p:nvSpPr>
          <p:cNvPr id="2" name="TextBox 1">
            <a:extLst>
              <a:ext uri="{FF2B5EF4-FFF2-40B4-BE49-F238E27FC236}">
                <a16:creationId xmlns:a16="http://schemas.microsoft.com/office/drawing/2014/main" id="{5C1314D7-33BD-493C-92CF-93D67D6C347C}"/>
              </a:ext>
            </a:extLst>
          </p:cNvPr>
          <p:cNvSpPr txBox="1"/>
          <p:nvPr/>
        </p:nvSpPr>
        <p:spPr>
          <a:xfrm>
            <a:off x="643787" y="1798064"/>
            <a:ext cx="7880950" cy="2031325"/>
          </a:xfrm>
          <a:prstGeom prst="rect">
            <a:avLst/>
          </a:prstGeom>
          <a:noFill/>
        </p:spPr>
        <p:txBody>
          <a:bodyPr wrap="square" rtlCol="0">
            <a:spAutoFit/>
          </a:bodyPr>
          <a:lstStyle/>
          <a:p>
            <a:pPr marL="285750" indent="-285750">
              <a:buFont typeface="Arial" panose="020B0604020202020204" pitchFamily="34" charset="0"/>
              <a:buChar char="•"/>
            </a:pPr>
            <a:r>
              <a:rPr lang="en-PH" dirty="0"/>
              <a:t>Protecting and fostering teacher well-being is vital to maintaining education quality, especially in challenging teaching context. (Beltman, Mansfield, &amp; Price, 2011)</a:t>
            </a:r>
          </a:p>
          <a:p>
            <a:pPr marL="285750" indent="-285750">
              <a:buFont typeface="Arial" panose="020B0604020202020204" pitchFamily="34" charset="0"/>
              <a:buChar char="•"/>
            </a:pPr>
            <a:endParaRPr lang="en-PH" dirty="0"/>
          </a:p>
          <a:p>
            <a:pPr marL="285750" indent="-285750">
              <a:buFont typeface="Arial" panose="020B0604020202020204" pitchFamily="34" charset="0"/>
              <a:buChar char="•"/>
            </a:pPr>
            <a:r>
              <a:rPr lang="en-PH" dirty="0"/>
              <a:t>Teachers were closest to the issues but were insufficiently heard, supported, and valued. (Esteves, </a:t>
            </a:r>
            <a:r>
              <a:rPr lang="en-PH" dirty="0" err="1"/>
              <a:t>Buttimer</a:t>
            </a:r>
            <a:r>
              <a:rPr lang="en-PH" dirty="0"/>
              <a:t>, </a:t>
            </a:r>
            <a:r>
              <a:rPr lang="en-PH" dirty="0" err="1"/>
              <a:t>Farouki</a:t>
            </a:r>
            <a:r>
              <a:rPr lang="en-PH" dirty="0"/>
              <a:t>, </a:t>
            </a:r>
            <a:r>
              <a:rPr lang="en-PH" dirty="0" err="1"/>
              <a:t>Soukab</a:t>
            </a:r>
            <a:r>
              <a:rPr lang="en-PH" dirty="0"/>
              <a:t>, </a:t>
            </a:r>
            <a:r>
              <a:rPr lang="en-PH" dirty="0" err="1"/>
              <a:t>Fourkiller</a:t>
            </a:r>
            <a:r>
              <a:rPr lang="en-PH" dirty="0"/>
              <a:t>, Gutierrez, &amp; Reich, 2021)</a:t>
            </a:r>
          </a:p>
          <a:p>
            <a:pPr marL="285750" indent="-285750">
              <a:buFont typeface="Arial" panose="020B0604020202020204" pitchFamily="34" charset="0"/>
              <a:buChar char="•"/>
            </a:pPr>
            <a:endParaRPr lang="en-PH" dirty="0"/>
          </a:p>
        </p:txBody>
      </p:sp>
    </p:spTree>
    <p:extLst>
      <p:ext uri="{BB962C8B-B14F-4D97-AF65-F5344CB8AC3E}">
        <p14:creationId xmlns:p14="http://schemas.microsoft.com/office/powerpoint/2010/main" val="131741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4/26/2022</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6</a:t>
            </a:fld>
            <a:endParaRPr lang="en-US"/>
          </a:p>
        </p:txBody>
      </p:sp>
      <p:pic>
        <p:nvPicPr>
          <p:cNvPr id="6" name="Picture 5" descr="Logo, company name&#10;&#10;Description automatically generated">
            <a:extLst>
              <a:ext uri="{FF2B5EF4-FFF2-40B4-BE49-F238E27FC236}">
                <a16:creationId xmlns:a16="http://schemas.microsoft.com/office/drawing/2014/main" id="{1177AE10-74D0-4DD1-BA2E-AB49FB872E9E}"/>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643787" y="171666"/>
            <a:ext cx="1449129" cy="811512"/>
          </a:xfrm>
          <a:prstGeom prst="rect">
            <a:avLst/>
          </a:prstGeom>
        </p:spPr>
      </p:pic>
      <p:sp>
        <p:nvSpPr>
          <p:cNvPr id="9" name="Title 8">
            <a:extLst>
              <a:ext uri="{FF2B5EF4-FFF2-40B4-BE49-F238E27FC236}">
                <a16:creationId xmlns:a16="http://schemas.microsoft.com/office/drawing/2014/main" id="{E0904E9B-C28F-4186-ACF7-F60BA65F0C14}"/>
              </a:ext>
            </a:extLst>
          </p:cNvPr>
          <p:cNvSpPr>
            <a:spLocks noGrp="1"/>
          </p:cNvSpPr>
          <p:nvPr>
            <p:ph type="title"/>
          </p:nvPr>
        </p:nvSpPr>
        <p:spPr>
          <a:xfrm>
            <a:off x="555387" y="970192"/>
            <a:ext cx="2036893" cy="830997"/>
          </a:xfrm>
        </p:spPr>
        <p:txBody>
          <a:bodyPr/>
          <a:lstStyle/>
          <a:p>
            <a:r>
              <a:rPr lang="en-PH" dirty="0"/>
              <a:t>What impeded well-being</a:t>
            </a:r>
          </a:p>
        </p:txBody>
      </p:sp>
      <p:graphicFrame>
        <p:nvGraphicFramePr>
          <p:cNvPr id="2" name="Diagram 1">
            <a:extLst>
              <a:ext uri="{FF2B5EF4-FFF2-40B4-BE49-F238E27FC236}">
                <a16:creationId xmlns:a16="http://schemas.microsoft.com/office/drawing/2014/main" id="{9F0832F5-2841-4031-9F0F-AC146DC9F3B4}"/>
              </a:ext>
            </a:extLst>
          </p:cNvPr>
          <p:cNvGraphicFramePr/>
          <p:nvPr>
            <p:extLst>
              <p:ext uri="{D42A27DB-BD31-4B8C-83A1-F6EECF244321}">
                <p14:modId xmlns:p14="http://schemas.microsoft.com/office/powerpoint/2010/main" val="1033453309"/>
              </p:ext>
            </p:extLst>
          </p:nvPr>
        </p:nvGraphicFramePr>
        <p:xfrm>
          <a:off x="475488" y="712664"/>
          <a:ext cx="8193024" cy="4377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6248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314D251C-713F-4F13-BDD5-228313A7567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39A159FF-DBCF-4FAE-B9E4-9E6DE349CF1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4E636826-622D-48D7-8486-D505006A675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1BA1DD7E-A0C4-4090-B1AD-BD050957B16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BE5F14D5-D3F5-4505-BFB5-98C1ED8AB2F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graphicEl>
                                              <a:dgm id="{4E90BDED-EE0C-48AA-8497-F3DF1E7DE4B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dgm id="{0F4708A7-0BCD-4F01-8089-D198388A8A6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graphicEl>
                                              <a:dgm id="{662E1F0D-6C09-4867-A6AF-FFFEBC35C8C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9E0CF5C0-5D6A-4E7A-A21B-4025A8B99D3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graphicEl>
                                              <a:dgm id="{874AD0EA-9C40-422D-AFF2-8EF1D30503F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graphicEl>
                                              <a:dgm id="{12806878-C2EA-4B78-A3E4-7A86443A84A0}"/>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graphicEl>
                                              <a:dgm id="{BA5AE036-3FB3-41F0-B7BB-9EAB3210A28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graphicEl>
                                              <a:dgm id="{5546D1B2-41A0-4E92-A9C3-3C3B3E197744}"/>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dgm id="{1F28476F-FADC-43A8-B049-638BD0F6C8F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BFBEB804-91AE-4501-A958-406ADFB453E5}"/>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FA122571-15E6-45C6-8923-F7F41ABFAE39}"/>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graphicEl>
                                              <a:dgm id="{0888B493-E106-4E62-A165-8815410AE901}"/>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
                                            <p:graphicEl>
                                              <a:dgm id="{A449113C-5077-466E-A266-4435A4018A57}"/>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graphicEl>
                                              <a:dgm id="{0BF89103-20FA-47C6-9030-E74AAA8BA22C}"/>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
                                            <p:graphicEl>
                                              <a:dgm id="{B7CDF1EF-E19F-421A-B1B1-7ED9AB0CEA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rev="1"/>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60FEB5C5-97E6-6B45-BBE4-F2449473BB96}" type="datetime1">
              <a:rPr lang="en-US" smtClean="0"/>
              <a:pPr/>
              <a:t>4/26/2022</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7</a:t>
            </a:fld>
            <a:endParaRPr lang="en-US"/>
          </a:p>
        </p:txBody>
      </p:sp>
      <p:sp>
        <p:nvSpPr>
          <p:cNvPr id="8" name="Title 7"/>
          <p:cNvSpPr>
            <a:spLocks noGrp="1"/>
          </p:cNvSpPr>
          <p:nvPr>
            <p:ph type="title"/>
          </p:nvPr>
        </p:nvSpPr>
        <p:spPr>
          <a:xfrm>
            <a:off x="643787" y="1144299"/>
            <a:ext cx="3928213" cy="461665"/>
          </a:xfrm>
        </p:spPr>
        <p:txBody>
          <a:bodyPr/>
          <a:lstStyle/>
          <a:p>
            <a:r>
              <a:rPr lang="en-US" dirty="0">
                <a:solidFill>
                  <a:srgbClr val="C00000"/>
                </a:solidFill>
              </a:rPr>
              <a:t>CHANGES OVER TIME…</a:t>
            </a:r>
          </a:p>
        </p:txBody>
      </p:sp>
      <p:pic>
        <p:nvPicPr>
          <p:cNvPr id="6" name="Picture 5" descr="Logo, company name&#10;&#10;Description automatically generated">
            <a:extLst>
              <a:ext uri="{FF2B5EF4-FFF2-40B4-BE49-F238E27FC236}">
                <a16:creationId xmlns:a16="http://schemas.microsoft.com/office/drawing/2014/main" id="{1177AE10-74D0-4DD1-BA2E-AB49FB872E9E}"/>
              </a:ext>
            </a:extLst>
          </p:cNvPr>
          <p:cNvPicPr>
            <a:picLocks noChangeAspect="1"/>
          </p:cNvPicPr>
          <p:nvPr/>
        </p:nvPicPr>
        <p:blipFill>
          <a:blip r:embed="rId3">
            <a:clrChange>
              <a:clrFrom>
                <a:srgbClr val="F6F6F6"/>
              </a:clrFrom>
              <a:clrTo>
                <a:srgbClr val="F6F6F6">
                  <a:alpha val="0"/>
                </a:srgbClr>
              </a:clrTo>
            </a:clrChange>
          </a:blip>
          <a:stretch>
            <a:fillRect/>
          </a:stretch>
        </p:blipFill>
        <p:spPr>
          <a:xfrm>
            <a:off x="643787" y="171666"/>
            <a:ext cx="1449129" cy="811512"/>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C2A0965F-C5DB-4728-BB28-7F3CC8CB213C}"/>
              </a:ext>
            </a:extLst>
          </p:cNvPr>
          <p:cNvPicPr>
            <a:picLocks noChangeAspect="1"/>
          </p:cNvPicPr>
          <p:nvPr/>
        </p:nvPicPr>
        <p:blipFill>
          <a:blip r:embed="rId4"/>
          <a:stretch>
            <a:fillRect/>
          </a:stretch>
        </p:blipFill>
        <p:spPr>
          <a:xfrm>
            <a:off x="7542332" y="2255858"/>
            <a:ext cx="910472" cy="910472"/>
          </a:xfrm>
          <a:prstGeom prst="rect">
            <a:avLst/>
          </a:prstGeom>
        </p:spPr>
      </p:pic>
      <p:pic>
        <p:nvPicPr>
          <p:cNvPr id="11" name="Picture 10" descr="Shape&#10;&#10;Description automatically generated with low confidence">
            <a:extLst>
              <a:ext uri="{FF2B5EF4-FFF2-40B4-BE49-F238E27FC236}">
                <a16:creationId xmlns:a16="http://schemas.microsoft.com/office/drawing/2014/main" id="{C867B950-9F56-4A59-94D6-DFBA4AF85DD1}"/>
              </a:ext>
            </a:extLst>
          </p:cNvPr>
          <p:cNvPicPr>
            <a:picLocks noChangeAspect="1"/>
          </p:cNvPicPr>
          <p:nvPr/>
        </p:nvPicPr>
        <p:blipFill>
          <a:blip r:embed="rId5"/>
          <a:stretch>
            <a:fillRect/>
          </a:stretch>
        </p:blipFill>
        <p:spPr>
          <a:xfrm>
            <a:off x="5843635" y="2255858"/>
            <a:ext cx="898113" cy="898113"/>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FDE17900-BA7D-4EFE-A908-83AD3505CE6F}"/>
              </a:ext>
            </a:extLst>
          </p:cNvPr>
          <p:cNvPicPr>
            <a:picLocks noChangeAspect="1"/>
          </p:cNvPicPr>
          <p:nvPr/>
        </p:nvPicPr>
        <p:blipFill>
          <a:blip r:embed="rId6"/>
          <a:stretch>
            <a:fillRect/>
          </a:stretch>
        </p:blipFill>
        <p:spPr>
          <a:xfrm>
            <a:off x="4138758" y="2255858"/>
            <a:ext cx="904293" cy="904293"/>
          </a:xfrm>
          <a:prstGeom prst="rect">
            <a:avLst/>
          </a:prstGeom>
        </p:spPr>
      </p:pic>
      <p:pic>
        <p:nvPicPr>
          <p:cNvPr id="15" name="Picture 14" descr="Shape&#10;&#10;Description automatically generated with low confidence">
            <a:extLst>
              <a:ext uri="{FF2B5EF4-FFF2-40B4-BE49-F238E27FC236}">
                <a16:creationId xmlns:a16="http://schemas.microsoft.com/office/drawing/2014/main" id="{6B67DDBE-23B0-416E-A25F-A9DD45C8B31E}"/>
              </a:ext>
            </a:extLst>
          </p:cNvPr>
          <p:cNvPicPr>
            <a:picLocks noChangeAspect="1"/>
          </p:cNvPicPr>
          <p:nvPr/>
        </p:nvPicPr>
        <p:blipFill>
          <a:blip r:embed="rId7"/>
          <a:stretch>
            <a:fillRect/>
          </a:stretch>
        </p:blipFill>
        <p:spPr>
          <a:xfrm>
            <a:off x="2319470" y="2262038"/>
            <a:ext cx="904292" cy="904292"/>
          </a:xfrm>
          <a:prstGeom prst="rect">
            <a:avLst/>
          </a:prstGeom>
        </p:spPr>
      </p:pic>
      <p:pic>
        <p:nvPicPr>
          <p:cNvPr id="17" name="Picture 16" descr="Shape&#10;&#10;Description automatically generated with low confidence">
            <a:extLst>
              <a:ext uri="{FF2B5EF4-FFF2-40B4-BE49-F238E27FC236}">
                <a16:creationId xmlns:a16="http://schemas.microsoft.com/office/drawing/2014/main" id="{1FA06DB6-4F9C-4F94-BD85-98076ADA21BD}"/>
              </a:ext>
            </a:extLst>
          </p:cNvPr>
          <p:cNvPicPr>
            <a:picLocks noChangeAspect="1"/>
          </p:cNvPicPr>
          <p:nvPr/>
        </p:nvPicPr>
        <p:blipFill>
          <a:blip r:embed="rId8"/>
          <a:stretch>
            <a:fillRect/>
          </a:stretch>
        </p:blipFill>
        <p:spPr>
          <a:xfrm>
            <a:off x="636035" y="2262038"/>
            <a:ext cx="899999" cy="899999"/>
          </a:xfrm>
          <a:prstGeom prst="rect">
            <a:avLst/>
          </a:prstGeom>
        </p:spPr>
      </p:pic>
      <p:sp>
        <p:nvSpPr>
          <p:cNvPr id="20" name="Title 7">
            <a:extLst>
              <a:ext uri="{FF2B5EF4-FFF2-40B4-BE49-F238E27FC236}">
                <a16:creationId xmlns:a16="http://schemas.microsoft.com/office/drawing/2014/main" id="{25998C7F-4924-480C-AA1E-4B6156B863E4}"/>
              </a:ext>
            </a:extLst>
          </p:cNvPr>
          <p:cNvSpPr txBox="1">
            <a:spLocks/>
          </p:cNvSpPr>
          <p:nvPr/>
        </p:nvSpPr>
        <p:spPr>
          <a:xfrm>
            <a:off x="424775" y="3397495"/>
            <a:ext cx="1322517" cy="830997"/>
          </a:xfrm>
          <a:prstGeom prst="rect">
            <a:avLst/>
          </a:prstGeom>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US" sz="1600" dirty="0">
                <a:solidFill>
                  <a:srgbClr val="C00000"/>
                </a:solidFill>
              </a:rPr>
              <a:t>Provide direct instruction</a:t>
            </a:r>
          </a:p>
        </p:txBody>
      </p:sp>
      <p:sp>
        <p:nvSpPr>
          <p:cNvPr id="22" name="Title 7">
            <a:extLst>
              <a:ext uri="{FF2B5EF4-FFF2-40B4-BE49-F238E27FC236}">
                <a16:creationId xmlns:a16="http://schemas.microsoft.com/office/drawing/2014/main" id="{6191463B-17E0-4B59-9B61-2A40ABB7DC97}"/>
              </a:ext>
            </a:extLst>
          </p:cNvPr>
          <p:cNvSpPr txBox="1">
            <a:spLocks/>
          </p:cNvSpPr>
          <p:nvPr/>
        </p:nvSpPr>
        <p:spPr>
          <a:xfrm>
            <a:off x="2167758" y="3422864"/>
            <a:ext cx="1322517" cy="830997"/>
          </a:xfrm>
          <a:prstGeom prst="rect">
            <a:avLst/>
          </a:prstGeom>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US" sz="1600" dirty="0">
                <a:solidFill>
                  <a:srgbClr val="C00000"/>
                </a:solidFill>
              </a:rPr>
              <a:t>Give Instructional feedback</a:t>
            </a:r>
          </a:p>
        </p:txBody>
      </p:sp>
      <p:sp>
        <p:nvSpPr>
          <p:cNvPr id="23" name="Title 7">
            <a:extLst>
              <a:ext uri="{FF2B5EF4-FFF2-40B4-BE49-F238E27FC236}">
                <a16:creationId xmlns:a16="http://schemas.microsoft.com/office/drawing/2014/main" id="{8610629A-07DA-4FED-8794-2EDBBB778323}"/>
              </a:ext>
            </a:extLst>
          </p:cNvPr>
          <p:cNvSpPr txBox="1">
            <a:spLocks/>
          </p:cNvSpPr>
          <p:nvPr/>
        </p:nvSpPr>
        <p:spPr>
          <a:xfrm>
            <a:off x="3910741" y="3420582"/>
            <a:ext cx="1322517" cy="584775"/>
          </a:xfrm>
          <a:prstGeom prst="rect">
            <a:avLst/>
          </a:prstGeom>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US" sz="1600" dirty="0">
                <a:solidFill>
                  <a:srgbClr val="C00000"/>
                </a:solidFill>
              </a:rPr>
              <a:t>Provide remediation</a:t>
            </a:r>
          </a:p>
        </p:txBody>
      </p:sp>
      <p:sp>
        <p:nvSpPr>
          <p:cNvPr id="24" name="Title 7">
            <a:extLst>
              <a:ext uri="{FF2B5EF4-FFF2-40B4-BE49-F238E27FC236}">
                <a16:creationId xmlns:a16="http://schemas.microsoft.com/office/drawing/2014/main" id="{9304B1FF-A308-489A-8FB4-EF2864080526}"/>
              </a:ext>
            </a:extLst>
          </p:cNvPr>
          <p:cNvSpPr txBox="1">
            <a:spLocks/>
          </p:cNvSpPr>
          <p:nvPr/>
        </p:nvSpPr>
        <p:spPr>
          <a:xfrm>
            <a:off x="5545389" y="3383499"/>
            <a:ext cx="1494604" cy="584775"/>
          </a:xfrm>
          <a:prstGeom prst="rect">
            <a:avLst/>
          </a:prstGeom>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US" sz="1600" dirty="0">
                <a:solidFill>
                  <a:srgbClr val="C00000"/>
                </a:solidFill>
              </a:rPr>
              <a:t>Support parents &amp; HLPs</a:t>
            </a:r>
          </a:p>
        </p:txBody>
      </p:sp>
      <p:sp>
        <p:nvSpPr>
          <p:cNvPr id="25" name="Title 7">
            <a:extLst>
              <a:ext uri="{FF2B5EF4-FFF2-40B4-BE49-F238E27FC236}">
                <a16:creationId xmlns:a16="http://schemas.microsoft.com/office/drawing/2014/main" id="{B77BE3DB-2D49-47FE-914F-CB783F09D183}"/>
              </a:ext>
            </a:extLst>
          </p:cNvPr>
          <p:cNvSpPr txBox="1">
            <a:spLocks/>
          </p:cNvSpPr>
          <p:nvPr/>
        </p:nvSpPr>
        <p:spPr>
          <a:xfrm>
            <a:off x="7250266" y="3393641"/>
            <a:ext cx="1494604" cy="584775"/>
          </a:xfrm>
          <a:prstGeom prst="rect">
            <a:avLst/>
          </a:prstGeom>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US" sz="1600" dirty="0">
                <a:solidFill>
                  <a:srgbClr val="C00000"/>
                </a:solidFill>
              </a:rPr>
              <a:t>Mobilize HLP network</a:t>
            </a:r>
          </a:p>
        </p:txBody>
      </p:sp>
    </p:spTree>
    <p:extLst>
      <p:ext uri="{BB962C8B-B14F-4D97-AF65-F5344CB8AC3E}">
        <p14:creationId xmlns:p14="http://schemas.microsoft.com/office/powerpoint/2010/main" val="408651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FEF96-7AF1-4D43-89F4-00E3B6EB3188}"/>
              </a:ext>
            </a:extLst>
          </p:cNvPr>
          <p:cNvSpPr>
            <a:spLocks noGrp="1"/>
          </p:cNvSpPr>
          <p:nvPr>
            <p:ph type="dt" sz="half" idx="2"/>
          </p:nvPr>
        </p:nvSpPr>
        <p:spPr/>
        <p:txBody>
          <a:bodyPr/>
          <a:lstStyle/>
          <a:p>
            <a:fld id="{414FB1AD-D69E-B741-965A-0BAE826C2FA6}" type="datetime1">
              <a:rPr lang="en-US" smtClean="0"/>
              <a:pPr/>
              <a:t>4/26/2022</a:t>
            </a:fld>
            <a:endParaRPr lang="en-US"/>
          </a:p>
        </p:txBody>
      </p:sp>
      <p:sp>
        <p:nvSpPr>
          <p:cNvPr id="4" name="Slide Number Placeholder 3">
            <a:extLst>
              <a:ext uri="{FF2B5EF4-FFF2-40B4-BE49-F238E27FC236}">
                <a16:creationId xmlns:a16="http://schemas.microsoft.com/office/drawing/2014/main" id="{6AD833A6-EF79-4FA0-9068-6ACDB82C1AAA}"/>
              </a:ext>
            </a:extLst>
          </p:cNvPr>
          <p:cNvSpPr>
            <a:spLocks noGrp="1"/>
          </p:cNvSpPr>
          <p:nvPr>
            <p:ph type="sldNum" sz="quarter" idx="4"/>
          </p:nvPr>
        </p:nvSpPr>
        <p:spPr/>
        <p:txBody>
          <a:bodyPr/>
          <a:lstStyle/>
          <a:p>
            <a:fld id="{42782948-4DBE-204D-AB9E-B65E067054AE}" type="slidenum">
              <a:rPr lang="en-US" smtClean="0"/>
              <a:pPr/>
              <a:t>8</a:t>
            </a:fld>
            <a:endParaRPr lang="en-US"/>
          </a:p>
        </p:txBody>
      </p:sp>
      <p:graphicFrame>
        <p:nvGraphicFramePr>
          <p:cNvPr id="7" name="Content Placeholder 6">
            <a:extLst>
              <a:ext uri="{FF2B5EF4-FFF2-40B4-BE49-F238E27FC236}">
                <a16:creationId xmlns:a16="http://schemas.microsoft.com/office/drawing/2014/main" id="{F3F301C8-8ED9-458F-B407-C4EF2FF2C659}"/>
              </a:ext>
            </a:extLst>
          </p:cNvPr>
          <p:cNvGraphicFramePr>
            <a:graphicFrameLocks noGrp="1"/>
          </p:cNvGraphicFramePr>
          <p:nvPr>
            <p:ph idx="1"/>
            <p:extLst>
              <p:ext uri="{D42A27DB-BD31-4B8C-83A1-F6EECF244321}">
                <p14:modId xmlns:p14="http://schemas.microsoft.com/office/powerpoint/2010/main" val="1506552081"/>
              </p:ext>
            </p:extLst>
          </p:nvPr>
        </p:nvGraphicFramePr>
        <p:xfrm>
          <a:off x="325397" y="1554409"/>
          <a:ext cx="8485632" cy="214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6F102287-D2C4-4F67-9F97-56FF9C26F518}"/>
              </a:ext>
            </a:extLst>
          </p:cNvPr>
          <p:cNvSpPr txBox="1">
            <a:spLocks/>
          </p:cNvSpPr>
          <p:nvPr/>
        </p:nvSpPr>
        <p:spPr>
          <a:xfrm>
            <a:off x="685800" y="973887"/>
            <a:ext cx="7772400" cy="40011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n-US" sz="2000" dirty="0"/>
              <a:t>Four Levels of Success in Implementing the Remote Learning Program</a:t>
            </a:r>
            <a:endParaRPr lang="en-PH" sz="2000" dirty="0"/>
          </a:p>
        </p:txBody>
      </p:sp>
      <p:sp>
        <p:nvSpPr>
          <p:cNvPr id="11" name="Title 8">
            <a:extLst>
              <a:ext uri="{FF2B5EF4-FFF2-40B4-BE49-F238E27FC236}">
                <a16:creationId xmlns:a16="http://schemas.microsoft.com/office/drawing/2014/main" id="{DFA3ACCC-38FD-4D72-A6EF-FB37B2FA841A}"/>
              </a:ext>
            </a:extLst>
          </p:cNvPr>
          <p:cNvSpPr txBox="1">
            <a:spLocks/>
          </p:cNvSpPr>
          <p:nvPr/>
        </p:nvSpPr>
        <p:spPr>
          <a:xfrm>
            <a:off x="2286000" y="3871562"/>
            <a:ext cx="4577078" cy="400110"/>
          </a:xfrm>
          <a:prstGeom prst="rect">
            <a:avLst/>
          </a:prstGeom>
          <a:ln w="28575">
            <a:solidFill>
              <a:schemeClr val="accent1"/>
            </a:solidFill>
          </a:ln>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PH" sz="2000" dirty="0"/>
              <a:t>Teachers’ and school adaptations matter</a:t>
            </a:r>
          </a:p>
        </p:txBody>
      </p:sp>
      <p:cxnSp>
        <p:nvCxnSpPr>
          <p:cNvPr id="15" name="Straight Arrow Connector 14">
            <a:extLst>
              <a:ext uri="{FF2B5EF4-FFF2-40B4-BE49-F238E27FC236}">
                <a16:creationId xmlns:a16="http://schemas.microsoft.com/office/drawing/2014/main" id="{6EC66F60-62C5-4F3E-8F31-8834933C4348}"/>
              </a:ext>
            </a:extLst>
          </p:cNvPr>
          <p:cNvCxnSpPr>
            <a:cxnSpLocks/>
          </p:cNvCxnSpPr>
          <p:nvPr/>
        </p:nvCxnSpPr>
        <p:spPr>
          <a:xfrm flipH="1" flipV="1">
            <a:off x="4575788" y="3424843"/>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15BC99A-B3EA-45AC-A5B7-A012A21654CF}"/>
              </a:ext>
            </a:extLst>
          </p:cNvPr>
          <p:cNvCxnSpPr>
            <a:cxnSpLocks/>
          </p:cNvCxnSpPr>
          <p:nvPr/>
        </p:nvCxnSpPr>
        <p:spPr>
          <a:xfrm flipH="1" flipV="1">
            <a:off x="3063979" y="3424843"/>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E64116A-F259-4F17-8C6C-E7390E408359}"/>
              </a:ext>
            </a:extLst>
          </p:cNvPr>
          <p:cNvCxnSpPr>
            <a:cxnSpLocks/>
          </p:cNvCxnSpPr>
          <p:nvPr/>
        </p:nvCxnSpPr>
        <p:spPr>
          <a:xfrm flipH="1" flipV="1">
            <a:off x="6047975" y="3411446"/>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22" name="Picture 21" descr="Logo, company name&#10;&#10;Description automatically generated">
            <a:extLst>
              <a:ext uri="{FF2B5EF4-FFF2-40B4-BE49-F238E27FC236}">
                <a16:creationId xmlns:a16="http://schemas.microsoft.com/office/drawing/2014/main" id="{99D8110C-913C-4210-A047-166143FD60DA}"/>
              </a:ext>
            </a:extLst>
          </p:cNvPr>
          <p:cNvPicPr>
            <a:picLocks noChangeAspect="1"/>
          </p:cNvPicPr>
          <p:nvPr/>
        </p:nvPicPr>
        <p:blipFill>
          <a:blip r:embed="rId8">
            <a:clrChange>
              <a:clrFrom>
                <a:srgbClr val="F6F6F6"/>
              </a:clrFrom>
              <a:clrTo>
                <a:srgbClr val="F6F6F6">
                  <a:alpha val="0"/>
                </a:srgbClr>
              </a:clrTo>
            </a:clrChange>
          </a:blip>
          <a:stretch>
            <a:fillRect/>
          </a:stretch>
        </p:blipFill>
        <p:spPr>
          <a:xfrm>
            <a:off x="528527" y="171666"/>
            <a:ext cx="1449129" cy="811512"/>
          </a:xfrm>
          <a:prstGeom prst="rect">
            <a:avLst/>
          </a:prstGeom>
        </p:spPr>
      </p:pic>
      <p:sp>
        <p:nvSpPr>
          <p:cNvPr id="13" name="Footer Placeholder 2">
            <a:extLst>
              <a:ext uri="{FF2B5EF4-FFF2-40B4-BE49-F238E27FC236}">
                <a16:creationId xmlns:a16="http://schemas.microsoft.com/office/drawing/2014/main" id="{BEA5FEC4-7030-443A-9313-4ACE1499CB07}"/>
              </a:ext>
            </a:extLst>
          </p:cNvPr>
          <p:cNvSpPr txBox="1">
            <a:spLocks/>
          </p:cNvSpPr>
          <p:nvPr/>
        </p:nvSpPr>
        <p:spPr>
          <a:xfrm>
            <a:off x="3276600" y="4997039"/>
            <a:ext cx="2895600" cy="186148"/>
          </a:xfrm>
          <a:prstGeom prst="rect">
            <a:avLst/>
          </a:prstGeom>
        </p:spPr>
        <p:txBody>
          <a:bodyPr anchor="ctr">
            <a:normAutofit fontScale="32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a:t>TEACHER WELL BEING DURING THE PANDEMIC – CIES 2022 PRESENTATION</a:t>
            </a:r>
            <a:endParaRPr lang="en-US" dirty="0"/>
          </a:p>
        </p:txBody>
      </p:sp>
    </p:spTree>
    <p:extLst>
      <p:ext uri="{BB962C8B-B14F-4D97-AF65-F5344CB8AC3E}">
        <p14:creationId xmlns:p14="http://schemas.microsoft.com/office/powerpoint/2010/main" val="211423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AFEF96-7AF1-4D43-89F4-00E3B6EB3188}"/>
              </a:ext>
            </a:extLst>
          </p:cNvPr>
          <p:cNvSpPr>
            <a:spLocks noGrp="1"/>
          </p:cNvSpPr>
          <p:nvPr>
            <p:ph type="dt" sz="half" idx="2"/>
          </p:nvPr>
        </p:nvSpPr>
        <p:spPr/>
        <p:txBody>
          <a:bodyPr/>
          <a:lstStyle/>
          <a:p>
            <a:fld id="{414FB1AD-D69E-B741-965A-0BAE826C2FA6}" type="datetime1">
              <a:rPr lang="en-US" smtClean="0"/>
              <a:pPr/>
              <a:t>4/26/2022</a:t>
            </a:fld>
            <a:endParaRPr lang="en-US"/>
          </a:p>
        </p:txBody>
      </p:sp>
      <p:sp>
        <p:nvSpPr>
          <p:cNvPr id="3" name="Footer Placeholder 2">
            <a:extLst>
              <a:ext uri="{FF2B5EF4-FFF2-40B4-BE49-F238E27FC236}">
                <a16:creationId xmlns:a16="http://schemas.microsoft.com/office/drawing/2014/main" id="{7C19E3A1-8FF2-4E58-94AF-60D26B28BBFD}"/>
              </a:ext>
            </a:extLst>
          </p:cNvPr>
          <p:cNvSpPr>
            <a:spLocks noGrp="1"/>
          </p:cNvSpPr>
          <p:nvPr>
            <p:ph type="ftr" sz="quarter" idx="4294967295"/>
          </p:nvPr>
        </p:nvSpPr>
        <p:spPr>
          <a:xfrm>
            <a:off x="3124200" y="4844639"/>
            <a:ext cx="2895600" cy="186148"/>
          </a:xfrm>
        </p:spPr>
        <p:txBody>
          <a:bodyPr/>
          <a:lstStyle/>
          <a:p>
            <a:r>
              <a:rPr lang="en-US"/>
              <a:t>FOOTER GOES HERE</a:t>
            </a:r>
          </a:p>
        </p:txBody>
      </p:sp>
      <p:sp>
        <p:nvSpPr>
          <p:cNvPr id="4" name="Slide Number Placeholder 3">
            <a:extLst>
              <a:ext uri="{FF2B5EF4-FFF2-40B4-BE49-F238E27FC236}">
                <a16:creationId xmlns:a16="http://schemas.microsoft.com/office/drawing/2014/main" id="{6AD833A6-EF79-4FA0-9068-6ACDB82C1AAA}"/>
              </a:ext>
            </a:extLst>
          </p:cNvPr>
          <p:cNvSpPr>
            <a:spLocks noGrp="1"/>
          </p:cNvSpPr>
          <p:nvPr>
            <p:ph type="sldNum" sz="quarter" idx="4"/>
          </p:nvPr>
        </p:nvSpPr>
        <p:spPr/>
        <p:txBody>
          <a:bodyPr/>
          <a:lstStyle/>
          <a:p>
            <a:fld id="{42782948-4DBE-204D-AB9E-B65E067054AE}" type="slidenum">
              <a:rPr lang="en-US" smtClean="0"/>
              <a:pPr/>
              <a:t>9</a:t>
            </a:fld>
            <a:endParaRPr lang="en-US"/>
          </a:p>
        </p:txBody>
      </p:sp>
      <p:graphicFrame>
        <p:nvGraphicFramePr>
          <p:cNvPr id="7" name="Content Placeholder 6">
            <a:extLst>
              <a:ext uri="{FF2B5EF4-FFF2-40B4-BE49-F238E27FC236}">
                <a16:creationId xmlns:a16="http://schemas.microsoft.com/office/drawing/2014/main" id="{F3F301C8-8ED9-458F-B407-C4EF2FF2C659}"/>
              </a:ext>
            </a:extLst>
          </p:cNvPr>
          <p:cNvGraphicFramePr>
            <a:graphicFrameLocks noGrp="1"/>
          </p:cNvGraphicFramePr>
          <p:nvPr>
            <p:ph idx="1"/>
            <p:extLst>
              <p:ext uri="{D42A27DB-BD31-4B8C-83A1-F6EECF244321}">
                <p14:modId xmlns:p14="http://schemas.microsoft.com/office/powerpoint/2010/main" val="2258120007"/>
              </p:ext>
            </p:extLst>
          </p:nvPr>
        </p:nvGraphicFramePr>
        <p:xfrm>
          <a:off x="411480" y="1447498"/>
          <a:ext cx="8485632" cy="214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6F102287-D2C4-4F67-9F97-56FF9C26F518}"/>
              </a:ext>
            </a:extLst>
          </p:cNvPr>
          <p:cNvSpPr txBox="1">
            <a:spLocks/>
          </p:cNvSpPr>
          <p:nvPr/>
        </p:nvSpPr>
        <p:spPr>
          <a:xfrm>
            <a:off x="685800" y="915953"/>
            <a:ext cx="7772400" cy="400110"/>
          </a:xfrm>
          <a:prstGeom prst="rect">
            <a:avLst/>
          </a:prstGeom>
        </p:spPr>
        <p:txBody>
          <a:bodyPr vert="horz"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r>
              <a:rPr lang="en-US" sz="2000" dirty="0"/>
              <a:t>Four Levels of Success in Implementing the Remote Learning Program</a:t>
            </a:r>
            <a:endParaRPr lang="en-PH" sz="2000" dirty="0"/>
          </a:p>
        </p:txBody>
      </p:sp>
      <p:sp>
        <p:nvSpPr>
          <p:cNvPr id="11" name="Title 8">
            <a:extLst>
              <a:ext uri="{FF2B5EF4-FFF2-40B4-BE49-F238E27FC236}">
                <a16:creationId xmlns:a16="http://schemas.microsoft.com/office/drawing/2014/main" id="{DFA3ACCC-38FD-4D72-A6EF-FB37B2FA841A}"/>
              </a:ext>
            </a:extLst>
          </p:cNvPr>
          <p:cNvSpPr txBox="1">
            <a:spLocks/>
          </p:cNvSpPr>
          <p:nvPr/>
        </p:nvSpPr>
        <p:spPr>
          <a:xfrm>
            <a:off x="2287249" y="4315439"/>
            <a:ext cx="4577078" cy="400110"/>
          </a:xfrm>
          <a:prstGeom prst="rect">
            <a:avLst/>
          </a:prstGeom>
          <a:ln w="28575">
            <a:solidFill>
              <a:schemeClr val="accent1"/>
            </a:solidFill>
          </a:ln>
        </p:spPr>
        <p:txBody>
          <a:bodyPr vert="horz" wrap="square" lIns="91440" tIns="45720" rIns="91440" bIns="45720" rtlCol="0" anchor="b" anchorCtr="0">
            <a:spAutoFit/>
          </a:bodyPr>
          <a:lstStyle>
            <a:lvl1pPr algn="l" defTabSz="457200" rtl="0" eaLnBrk="1" latinLnBrk="0" hangingPunct="1">
              <a:spcBef>
                <a:spcPct val="0"/>
              </a:spcBef>
              <a:buNone/>
              <a:defRPr sz="2400" b="0" i="0" kern="1200">
                <a:solidFill>
                  <a:srgbClr val="BA0C2F"/>
                </a:solidFill>
                <a:latin typeface="Gill Sans MT"/>
                <a:ea typeface="+mj-ea"/>
                <a:cs typeface="Gill Sans MT"/>
              </a:defRPr>
            </a:lvl1pPr>
          </a:lstStyle>
          <a:p>
            <a:pPr algn="ctr"/>
            <a:r>
              <a:rPr lang="en-PH" sz="2000" dirty="0"/>
              <a:t>Teachers’ and school adaptations matter</a:t>
            </a:r>
          </a:p>
        </p:txBody>
      </p:sp>
      <p:cxnSp>
        <p:nvCxnSpPr>
          <p:cNvPr id="15" name="Straight Arrow Connector 14">
            <a:extLst>
              <a:ext uri="{FF2B5EF4-FFF2-40B4-BE49-F238E27FC236}">
                <a16:creationId xmlns:a16="http://schemas.microsoft.com/office/drawing/2014/main" id="{6EC66F60-62C5-4F3E-8F31-8834933C4348}"/>
              </a:ext>
            </a:extLst>
          </p:cNvPr>
          <p:cNvCxnSpPr>
            <a:cxnSpLocks/>
          </p:cNvCxnSpPr>
          <p:nvPr/>
        </p:nvCxnSpPr>
        <p:spPr>
          <a:xfrm flipH="1" flipV="1">
            <a:off x="4577037" y="3868720"/>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15BC99A-B3EA-45AC-A5B7-A012A21654CF}"/>
              </a:ext>
            </a:extLst>
          </p:cNvPr>
          <p:cNvCxnSpPr>
            <a:cxnSpLocks/>
          </p:cNvCxnSpPr>
          <p:nvPr/>
        </p:nvCxnSpPr>
        <p:spPr>
          <a:xfrm flipH="1" flipV="1">
            <a:off x="3065228" y="3868720"/>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5E64116A-F259-4F17-8C6C-E7390E408359}"/>
              </a:ext>
            </a:extLst>
          </p:cNvPr>
          <p:cNvCxnSpPr>
            <a:cxnSpLocks/>
          </p:cNvCxnSpPr>
          <p:nvPr/>
        </p:nvCxnSpPr>
        <p:spPr>
          <a:xfrm flipH="1" flipV="1">
            <a:off x="6049224" y="3855323"/>
            <a:ext cx="15898" cy="365760"/>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998145F-4865-4E99-B676-695140D3B0F6}"/>
              </a:ext>
            </a:extLst>
          </p:cNvPr>
          <p:cNvSpPr txBox="1"/>
          <p:nvPr/>
        </p:nvSpPr>
        <p:spPr>
          <a:xfrm>
            <a:off x="483344" y="3329183"/>
            <a:ext cx="8341903" cy="461665"/>
          </a:xfrm>
          <a:prstGeom prst="rect">
            <a:avLst/>
          </a:prstGeom>
          <a:noFill/>
        </p:spPr>
        <p:txBody>
          <a:bodyPr wrap="square">
            <a:spAutoFit/>
          </a:bodyPr>
          <a:lstStyle/>
          <a:p>
            <a:pPr algn="ctr"/>
            <a:r>
              <a:rPr lang="en-US" sz="2400" i="1" dirty="0">
                <a:solidFill>
                  <a:srgbClr val="C00000"/>
                </a:solidFill>
              </a:rPr>
              <a:t>WE’VE NOT REALLY ADJUSTED. IT'S LIKE WE ARE IN SHOCK.</a:t>
            </a:r>
            <a:endParaRPr lang="en-PH" sz="2400" i="1" dirty="0">
              <a:solidFill>
                <a:srgbClr val="C00000"/>
              </a:solidFill>
            </a:endParaRPr>
          </a:p>
        </p:txBody>
      </p:sp>
      <p:pic>
        <p:nvPicPr>
          <p:cNvPr id="13" name="Picture 12" descr="Logo, company name&#10;&#10;Description automatically generated">
            <a:extLst>
              <a:ext uri="{FF2B5EF4-FFF2-40B4-BE49-F238E27FC236}">
                <a16:creationId xmlns:a16="http://schemas.microsoft.com/office/drawing/2014/main" id="{3AD2D190-BB3C-4C9A-A6C1-1921980CC85B}"/>
              </a:ext>
            </a:extLst>
          </p:cNvPr>
          <p:cNvPicPr>
            <a:picLocks noChangeAspect="1"/>
          </p:cNvPicPr>
          <p:nvPr/>
        </p:nvPicPr>
        <p:blipFill>
          <a:blip r:embed="rId8">
            <a:clrChange>
              <a:clrFrom>
                <a:srgbClr val="F6F6F6"/>
              </a:clrFrom>
              <a:clrTo>
                <a:srgbClr val="F6F6F6">
                  <a:alpha val="0"/>
                </a:srgbClr>
              </a:clrTo>
            </a:clrChange>
          </a:blip>
          <a:stretch>
            <a:fillRect/>
          </a:stretch>
        </p:blipFill>
        <p:spPr>
          <a:xfrm>
            <a:off x="528527" y="171666"/>
            <a:ext cx="1449129" cy="811512"/>
          </a:xfrm>
          <a:prstGeom prst="rect">
            <a:avLst/>
          </a:prstGeom>
        </p:spPr>
      </p:pic>
    </p:spTree>
    <p:extLst>
      <p:ext uri="{BB962C8B-B14F-4D97-AF65-F5344CB8AC3E}">
        <p14:creationId xmlns:p14="http://schemas.microsoft.com/office/powerpoint/2010/main" val="2339889454"/>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003284d-37ce-4e7d-8e80-778d95897d19" xsi:nil="true"/>
    <lcf76f155ced4ddcb4097134ff3c332f xmlns="1fd00898-279b-4a57-b080-51ce16def3f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20BA4A72583044899216418A3F1EDD" ma:contentTypeVersion="16" ma:contentTypeDescription="Create a new document." ma:contentTypeScope="" ma:versionID="d13dcb6a194e4861b61a858bcbf9b125">
  <xsd:schema xmlns:xsd="http://www.w3.org/2001/XMLSchema" xmlns:xs="http://www.w3.org/2001/XMLSchema" xmlns:p="http://schemas.microsoft.com/office/2006/metadata/properties" xmlns:ns2="1fd00898-279b-4a57-b080-51ce16def3fd" xmlns:ns3="f003284d-37ce-4e7d-8e80-778d95897d19" targetNamespace="http://schemas.microsoft.com/office/2006/metadata/properties" ma:root="true" ma:fieldsID="980952572d5090b18f3396f18f313ab5" ns2:_="" ns3:_="">
    <xsd:import namespace="1fd00898-279b-4a57-b080-51ce16def3fd"/>
    <xsd:import namespace="f003284d-37ce-4e7d-8e80-778d95897d1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00898-279b-4a57-b080-51ce16def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003284d-37ce-4e7d-8e80-778d95897d1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846f411-4025-466e-a34b-23277c5bf399}" ma:internalName="TaxCatchAll" ma:showField="CatchAllData" ma:web="f003284d-37ce-4e7d-8e80-778d95897d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D475FF-6C81-46DF-8B55-F12FF4756919}">
  <ds:schemaRefs>
    <ds:schemaRef ds:uri="http://schemas.microsoft.com/office/2006/metadata/properties"/>
    <ds:schemaRef ds:uri="http://schemas.microsoft.com/office/infopath/2007/PartnerControls"/>
    <ds:schemaRef ds:uri="f003284d-37ce-4e7d-8e80-778d95897d19"/>
    <ds:schemaRef ds:uri="1fd00898-279b-4a57-b080-51ce16def3fd"/>
  </ds:schemaRefs>
</ds:datastoreItem>
</file>

<file path=customXml/itemProps2.xml><?xml version="1.0" encoding="utf-8"?>
<ds:datastoreItem xmlns:ds="http://schemas.openxmlformats.org/officeDocument/2006/customXml" ds:itemID="{8EB03540-6CAD-45E0-B3D7-D9B4BA5FA686}">
  <ds:schemaRefs>
    <ds:schemaRef ds:uri="http://schemas.microsoft.com/sharepoint/v3/contenttype/forms"/>
  </ds:schemaRefs>
</ds:datastoreItem>
</file>

<file path=customXml/itemProps3.xml><?xml version="1.0" encoding="utf-8"?>
<ds:datastoreItem xmlns:ds="http://schemas.openxmlformats.org/officeDocument/2006/customXml" ds:itemID="{EAFD412A-F3D0-404D-9F1C-3AE455F35F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d00898-279b-4a57-b080-51ce16def3fd"/>
    <ds:schemaRef ds:uri="f003284d-37ce-4e7d-8e80-778d95897d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16.9-Template_12.7.2016</Template>
  <TotalTime>9060</TotalTime>
  <Words>2724</Words>
  <Application>Microsoft Office PowerPoint</Application>
  <PresentationFormat>Custom</PresentationFormat>
  <Paragraphs>244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Gill Sans Nova</vt:lpstr>
      <vt:lpstr>16.9-Template_12.7.2016</vt:lpstr>
      <vt:lpstr>TEACHER WELL-BEING AS A CRITICAL ELEMENT TO SUCCESS OF REMOTE LEARNING DURING THE PANDEMIC</vt:lpstr>
      <vt:lpstr>ALL CHILDREN READING – PHILIPPINES </vt:lpstr>
      <vt:lpstr>PowerPoint Presentation</vt:lpstr>
      <vt:lpstr>REMOTE LEARNING STUDY</vt:lpstr>
      <vt:lpstr>TEACHER WELL-BEING</vt:lpstr>
      <vt:lpstr>What impeded well-being</vt:lpstr>
      <vt:lpstr>CHANGES OVER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AND PRACTICAL IMPLICATIONS</vt:lpstr>
      <vt:lpstr>PowerPoint Presentation</vt:lpstr>
      <vt:lpstr>Thank you!</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Pouezevara, Sarah</cp:lastModifiedBy>
  <cp:revision>88</cp:revision>
  <dcterms:created xsi:type="dcterms:W3CDTF">2017-03-16T17:43:27Z</dcterms:created>
  <dcterms:modified xsi:type="dcterms:W3CDTF">2022-04-26T16:26:49Z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0x0101007C20BA4A72583044899216418A3F1EDD</vt:lpwstr>
  </property>
  <property fmtid="{D5CDD505-2E9C-101B-9397-08002B2CF9AE}" pid="3" name="MediaServiceImageTags">
    <vt:lpwstr/>
  </property>
</Properties>
</file>